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8" r:id="rId6"/>
    <p:sldId id="905" r:id="rId7"/>
    <p:sldId id="964" r:id="rId8"/>
    <p:sldId id="357" r:id="rId9"/>
    <p:sldId id="896" r:id="rId10"/>
    <p:sldId id="904" r:id="rId11"/>
    <p:sldId id="965" r:id="rId12"/>
    <p:sldId id="966" r:id="rId13"/>
    <p:sldId id="968" r:id="rId14"/>
    <p:sldId id="967" r:id="rId15"/>
    <p:sldId id="269" r:id="rId16"/>
  </p:sldIdLst>
  <p:sldSz cx="18288000" cy="10287000"/>
  <p:notesSz cx="6858000" cy="9144000"/>
  <p:embeddedFontLst>
    <p:embeddedFont>
      <p:font typeface="Open Sauce" pitchFamily="2" charset="77"/>
      <p:regular r:id="rId18"/>
    </p:embeddedFont>
    <p:embeddedFont>
      <p:font typeface="Open Sauce Bold" pitchFamily="2" charset="77"/>
      <p:regular r:id="rId19"/>
      <p:bold r:id="rId20"/>
    </p:embeddedFont>
    <p:embeddedFont>
      <p:font typeface="Poppins" pitchFamily="2" charset="77"/>
      <p:regular r:id="rId21"/>
      <p:bold r:id="rId22"/>
      <p:italic r:id="rId23"/>
      <p:boldItalic r:id="rId24"/>
    </p:embeddedFont>
    <p:embeddedFont>
      <p:font typeface="Poppins 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748524-405D-0DE7-93D9-3EBA3A53DAF7}" name="Laetitia Bokestael" initials="LB" userId="S::laetitia.bokestael@vrijclbnetwerk.be::6a096805-fffc-4000-80b1-9ff9f98bf1fe" providerId="AD"/>
  <p188:author id="{382D388C-783E-174D-60C1-E4EF911AFC8F}" name="Marjolein Van Bogaert" initials="MV" userId="S::marjolein.vanbogaert@vrijclbnetwerk.be::f8d5fb05-a614-4744-a22a-566195b8d6df" providerId="AD"/>
  <p188:author id="{AB2D4FD3-1AFD-B7E1-7B65-F1786FEC0793}" name="Ann Van Rompaey" initials="AV" userId="S::ann.vanrompaey@vrijclbnetwerk.be::f807e356-a69c-4d5c-9c34-dc148db82eee" providerId="AD"/>
  <p188:author id="{C900B4D8-D616-1668-11AF-F3FCACC336F9}" name="Sarah Schaubroeck" initials="SS" userId="S::Sarah.Schaubroeck@g-o.be::8bd569eb-3032-48bb-afa6-7c56e223a8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42B55"/>
    <a:srgbClr val="016666"/>
    <a:srgbClr val="04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DCF19-01E5-5C47-8599-460C4F276DAE}" v="242" dt="2025-09-05T09:59:01.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48536"/>
  </p:normalViewPr>
  <p:slideViewPr>
    <p:cSldViewPr snapToGrid="0">
      <p:cViewPr varScale="1">
        <p:scale>
          <a:sx n="33" d="100"/>
          <a:sy n="33" d="100"/>
        </p:scale>
        <p:origin x="290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chaubroeck" userId="8bd569eb-3032-48bb-afa6-7c56e223a806" providerId="ADAL" clId="{9EE6D152-52FD-4E6B-9ED9-27D190B69A1D}"/>
    <pc:docChg chg="undo custSel addSld delSld modSld sldOrd delMainMaster">
      <pc:chgData name="Sarah Schaubroeck" userId="8bd569eb-3032-48bb-afa6-7c56e223a806" providerId="ADAL" clId="{9EE6D152-52FD-4E6B-9ED9-27D190B69A1D}" dt="2025-09-02T10:44:55.279" v="4767" actId="1076"/>
      <pc:docMkLst>
        <pc:docMk/>
      </pc:docMkLst>
      <pc:sldChg chg="addSp delSp modSp mod">
        <pc:chgData name="Sarah Schaubroeck" userId="8bd569eb-3032-48bb-afa6-7c56e223a806" providerId="ADAL" clId="{9EE6D152-52FD-4E6B-9ED9-27D190B69A1D}" dt="2025-08-21T07:07:56.440" v="22"/>
        <pc:sldMkLst>
          <pc:docMk/>
          <pc:sldMk cId="0" sldId="256"/>
        </pc:sldMkLst>
        <pc:spChg chg="mod">
          <ac:chgData name="Sarah Schaubroeck" userId="8bd569eb-3032-48bb-afa6-7c56e223a806" providerId="ADAL" clId="{9EE6D152-52FD-4E6B-9ED9-27D190B69A1D}" dt="2025-08-21T07:07:32.269" v="14" actId="20577"/>
          <ac:spMkLst>
            <pc:docMk/>
            <pc:sldMk cId="0" sldId="256"/>
            <ac:spMk id="10" creationId="{00000000-0000-0000-0000-000000000000}"/>
          </ac:spMkLst>
        </pc:spChg>
        <pc:picChg chg="add mod">
          <ac:chgData name="Sarah Schaubroeck" userId="8bd569eb-3032-48bb-afa6-7c56e223a806" providerId="ADAL" clId="{9EE6D152-52FD-4E6B-9ED9-27D190B69A1D}" dt="2025-08-21T07:07:56.440" v="22"/>
          <ac:picMkLst>
            <pc:docMk/>
            <pc:sldMk cId="0" sldId="256"/>
            <ac:picMk id="11" creationId="{86950C4A-8BDB-B891-BDB7-24807909B1CB}"/>
          </ac:picMkLst>
        </pc:picChg>
      </pc:sldChg>
      <pc:sldChg chg="del">
        <pc:chgData name="Sarah Schaubroeck" userId="8bd569eb-3032-48bb-afa6-7c56e223a806" providerId="ADAL" clId="{9EE6D152-52FD-4E6B-9ED9-27D190B69A1D}" dt="2025-08-21T07:07:20.227" v="0" actId="47"/>
        <pc:sldMkLst>
          <pc:docMk/>
          <pc:sldMk cId="0" sldId="257"/>
        </pc:sldMkLst>
      </pc:sldChg>
      <pc:sldChg chg="modSp mod">
        <pc:chgData name="Sarah Schaubroeck" userId="8bd569eb-3032-48bb-afa6-7c56e223a806" providerId="ADAL" clId="{9EE6D152-52FD-4E6B-9ED9-27D190B69A1D}" dt="2025-08-27T13:12:46.589" v="65" actId="207"/>
        <pc:sldMkLst>
          <pc:docMk/>
          <pc:sldMk cId="0" sldId="258"/>
        </pc:sldMkLst>
        <pc:spChg chg="mod">
          <ac:chgData name="Sarah Schaubroeck" userId="8bd569eb-3032-48bb-afa6-7c56e223a806" providerId="ADAL" clId="{9EE6D152-52FD-4E6B-9ED9-27D190B69A1D}" dt="2025-08-21T07:13:29.974" v="43" actId="20577"/>
          <ac:spMkLst>
            <pc:docMk/>
            <pc:sldMk cId="0" sldId="258"/>
            <ac:spMk id="10" creationId="{00000000-0000-0000-0000-000000000000}"/>
          </ac:spMkLst>
        </pc:spChg>
        <pc:spChg chg="mod">
          <ac:chgData name="Sarah Schaubroeck" userId="8bd569eb-3032-48bb-afa6-7c56e223a806" providerId="ADAL" clId="{9EE6D152-52FD-4E6B-9ED9-27D190B69A1D}" dt="2025-08-27T13:12:46.589" v="65" actId="207"/>
          <ac:spMkLst>
            <pc:docMk/>
            <pc:sldMk cId="0" sldId="258"/>
            <ac:spMk id="12" creationId="{27CADB32-CD07-F329-92F6-4DDD59B3CBA0}"/>
          </ac:spMkLst>
        </pc:spChg>
      </pc:sldChg>
      <pc:sldChg chg="del">
        <pc:chgData name="Sarah Schaubroeck" userId="8bd569eb-3032-48bb-afa6-7c56e223a806" providerId="ADAL" clId="{9EE6D152-52FD-4E6B-9ED9-27D190B69A1D}" dt="2025-08-21T07:07:24.147" v="1" actId="47"/>
        <pc:sldMkLst>
          <pc:docMk/>
          <pc:sldMk cId="0" sldId="259"/>
        </pc:sldMkLst>
      </pc:sldChg>
      <pc:sldChg chg="del">
        <pc:chgData name="Sarah Schaubroeck" userId="8bd569eb-3032-48bb-afa6-7c56e223a806" providerId="ADAL" clId="{9EE6D152-52FD-4E6B-9ED9-27D190B69A1D}" dt="2025-08-21T07:07:24.147" v="1" actId="47"/>
        <pc:sldMkLst>
          <pc:docMk/>
          <pc:sldMk cId="0" sldId="260"/>
        </pc:sldMkLst>
      </pc:sldChg>
      <pc:sldChg chg="delSp modSp del mod delAnim modShow">
        <pc:chgData name="Sarah Schaubroeck" userId="8bd569eb-3032-48bb-afa6-7c56e223a806" providerId="ADAL" clId="{9EE6D152-52FD-4E6B-9ED9-27D190B69A1D}" dt="2025-09-01T06:11:50.053" v="492" actId="47"/>
        <pc:sldMkLst>
          <pc:docMk/>
          <pc:sldMk cId="0" sldId="261"/>
        </pc:sldMkLst>
      </pc:sldChg>
      <pc:sldChg chg="del">
        <pc:chgData name="Sarah Schaubroeck" userId="8bd569eb-3032-48bb-afa6-7c56e223a806" providerId="ADAL" clId="{9EE6D152-52FD-4E6B-9ED9-27D190B69A1D}" dt="2025-08-27T14:12:43.872" v="277" actId="47"/>
        <pc:sldMkLst>
          <pc:docMk/>
          <pc:sldMk cId="0" sldId="262"/>
        </pc:sldMkLst>
      </pc:sldChg>
      <pc:sldChg chg="del">
        <pc:chgData name="Sarah Schaubroeck" userId="8bd569eb-3032-48bb-afa6-7c56e223a806" providerId="ADAL" clId="{9EE6D152-52FD-4E6B-9ED9-27D190B69A1D}" dt="2025-08-21T07:07:36.387" v="15" actId="47"/>
        <pc:sldMkLst>
          <pc:docMk/>
          <pc:sldMk cId="0" sldId="263"/>
        </pc:sldMkLst>
      </pc:sldChg>
      <pc:sldChg chg="del">
        <pc:chgData name="Sarah Schaubroeck" userId="8bd569eb-3032-48bb-afa6-7c56e223a806" providerId="ADAL" clId="{9EE6D152-52FD-4E6B-9ED9-27D190B69A1D}" dt="2025-08-21T07:07:37.109" v="16" actId="47"/>
        <pc:sldMkLst>
          <pc:docMk/>
          <pc:sldMk cId="0" sldId="264"/>
        </pc:sldMkLst>
      </pc:sldChg>
      <pc:sldChg chg="del">
        <pc:chgData name="Sarah Schaubroeck" userId="8bd569eb-3032-48bb-afa6-7c56e223a806" providerId="ADAL" clId="{9EE6D152-52FD-4E6B-9ED9-27D190B69A1D}" dt="2025-08-21T07:07:37.844" v="17" actId="47"/>
        <pc:sldMkLst>
          <pc:docMk/>
          <pc:sldMk cId="0" sldId="265"/>
        </pc:sldMkLst>
      </pc:sldChg>
      <pc:sldChg chg="del">
        <pc:chgData name="Sarah Schaubroeck" userId="8bd569eb-3032-48bb-afa6-7c56e223a806" providerId="ADAL" clId="{9EE6D152-52FD-4E6B-9ED9-27D190B69A1D}" dt="2025-08-21T07:07:38.504" v="18" actId="47"/>
        <pc:sldMkLst>
          <pc:docMk/>
          <pc:sldMk cId="0" sldId="266"/>
        </pc:sldMkLst>
      </pc:sldChg>
      <pc:sldChg chg="del">
        <pc:chgData name="Sarah Schaubroeck" userId="8bd569eb-3032-48bb-afa6-7c56e223a806" providerId="ADAL" clId="{9EE6D152-52FD-4E6B-9ED9-27D190B69A1D}" dt="2025-08-21T07:07:39.189" v="19" actId="47"/>
        <pc:sldMkLst>
          <pc:docMk/>
          <pc:sldMk cId="0" sldId="267"/>
        </pc:sldMkLst>
      </pc:sldChg>
      <pc:sldChg chg="del">
        <pc:chgData name="Sarah Schaubroeck" userId="8bd569eb-3032-48bb-afa6-7c56e223a806" providerId="ADAL" clId="{9EE6D152-52FD-4E6B-9ED9-27D190B69A1D}" dt="2025-08-21T07:07:40.002" v="20" actId="47"/>
        <pc:sldMkLst>
          <pc:docMk/>
          <pc:sldMk cId="0" sldId="268"/>
        </pc:sldMkLst>
      </pc:sldChg>
      <pc:sldChg chg="modSp mod modNotesTx">
        <pc:chgData name="Sarah Schaubroeck" userId="8bd569eb-3032-48bb-afa6-7c56e223a806" providerId="ADAL" clId="{9EE6D152-52FD-4E6B-9ED9-27D190B69A1D}" dt="2025-09-01T07:02:48.272" v="2674" actId="20577"/>
        <pc:sldMkLst>
          <pc:docMk/>
          <pc:sldMk cId="0" sldId="269"/>
        </pc:sldMkLst>
        <pc:spChg chg="mod">
          <ac:chgData name="Sarah Schaubroeck" userId="8bd569eb-3032-48bb-afa6-7c56e223a806" providerId="ADAL" clId="{9EE6D152-52FD-4E6B-9ED9-27D190B69A1D}" dt="2025-09-01T06:59:31.173" v="2518" actId="20577"/>
          <ac:spMkLst>
            <pc:docMk/>
            <pc:sldMk cId="0" sldId="269"/>
            <ac:spMk id="15" creationId="{00000000-0000-0000-0000-000000000000}"/>
          </ac:spMkLst>
        </pc:spChg>
        <pc:spChg chg="mod">
          <ac:chgData name="Sarah Schaubroeck" userId="8bd569eb-3032-48bb-afa6-7c56e223a806" providerId="ADAL" clId="{9EE6D152-52FD-4E6B-9ED9-27D190B69A1D}" dt="2025-09-01T06:59:16.467" v="2488" actId="20577"/>
          <ac:spMkLst>
            <pc:docMk/>
            <pc:sldMk cId="0" sldId="269"/>
            <ac:spMk id="17" creationId="{00000000-0000-0000-0000-000000000000}"/>
          </ac:spMkLst>
        </pc:spChg>
        <pc:spChg chg="mod">
          <ac:chgData name="Sarah Schaubroeck" userId="8bd569eb-3032-48bb-afa6-7c56e223a806" providerId="ADAL" clId="{9EE6D152-52FD-4E6B-9ED9-27D190B69A1D}" dt="2025-09-01T06:58:33.633" v="2424" actId="20577"/>
          <ac:spMkLst>
            <pc:docMk/>
            <pc:sldMk cId="0" sldId="269"/>
            <ac:spMk id="20" creationId="{00000000-0000-0000-0000-000000000000}"/>
          </ac:spMkLst>
        </pc:spChg>
      </pc:sldChg>
      <pc:sldChg chg="addSp delSp modSp add mod modNotesTx">
        <pc:chgData name="Sarah Schaubroeck" userId="8bd569eb-3032-48bb-afa6-7c56e223a806" providerId="ADAL" clId="{9EE6D152-52FD-4E6B-9ED9-27D190B69A1D}" dt="2025-09-02T10:44:55.279" v="4767" actId="1076"/>
        <pc:sldMkLst>
          <pc:docMk/>
          <pc:sldMk cId="2091774214" sldId="357"/>
        </pc:sldMkLst>
        <pc:spChg chg="mod">
          <ac:chgData name="Sarah Schaubroeck" userId="8bd569eb-3032-48bb-afa6-7c56e223a806" providerId="ADAL" clId="{9EE6D152-52FD-4E6B-9ED9-27D190B69A1D}" dt="2025-09-01T06:17:06.403" v="605" actId="14100"/>
          <ac:spMkLst>
            <pc:docMk/>
            <pc:sldMk cId="2091774214" sldId="357"/>
            <ac:spMk id="5" creationId="{00000000-0000-0000-0000-000000000000}"/>
          </ac:spMkLst>
        </pc:spChg>
        <pc:spChg chg="mod">
          <ac:chgData name="Sarah Schaubroeck" userId="8bd569eb-3032-48bb-afa6-7c56e223a806" providerId="ADAL" clId="{9EE6D152-52FD-4E6B-9ED9-27D190B69A1D}" dt="2025-09-01T06:17:34.165" v="608" actId="113"/>
          <ac:spMkLst>
            <pc:docMk/>
            <pc:sldMk cId="2091774214" sldId="357"/>
            <ac:spMk id="521" creationId="{00000000-0000-0000-0000-000000000000}"/>
          </ac:spMkLst>
        </pc:spChg>
        <pc:grpChg chg="mod">
          <ac:chgData name="Sarah Schaubroeck" userId="8bd569eb-3032-48bb-afa6-7c56e223a806" providerId="ADAL" clId="{9EE6D152-52FD-4E6B-9ED9-27D190B69A1D}" dt="2025-09-02T10:44:55.279" v="4767" actId="1076"/>
          <ac:grpSpMkLst>
            <pc:docMk/>
            <pc:sldMk cId="2091774214" sldId="357"/>
            <ac:grpSpMk id="3" creationId="{3457E186-732D-93F6-6AF2-0E8691CBCD5F}"/>
          </ac:grpSpMkLst>
        </pc:grpChg>
        <pc:picChg chg="add mod">
          <ac:chgData name="Sarah Schaubroeck" userId="8bd569eb-3032-48bb-afa6-7c56e223a806" providerId="ADAL" clId="{9EE6D152-52FD-4E6B-9ED9-27D190B69A1D}" dt="2025-09-01T06:16:35.709" v="595" actId="1076"/>
          <ac:picMkLst>
            <pc:docMk/>
            <pc:sldMk cId="2091774214" sldId="357"/>
            <ac:picMk id="7" creationId="{6B16BA61-790C-F42D-40DB-90BCB8AF04B6}"/>
          </ac:picMkLst>
        </pc:picChg>
      </pc:sldChg>
      <pc:sldChg chg="modSp add del mod modShow">
        <pc:chgData name="Sarah Schaubroeck" userId="8bd569eb-3032-48bb-afa6-7c56e223a806" providerId="ADAL" clId="{9EE6D152-52FD-4E6B-9ED9-27D190B69A1D}" dt="2025-09-02T08:15:30.579" v="4748" actId="47"/>
        <pc:sldMkLst>
          <pc:docMk/>
          <pc:sldMk cId="1562637884" sldId="437"/>
        </pc:sldMkLst>
      </pc:sldChg>
      <pc:sldChg chg="modSp add del mod modShow">
        <pc:chgData name="Sarah Schaubroeck" userId="8bd569eb-3032-48bb-afa6-7c56e223a806" providerId="ADAL" clId="{9EE6D152-52FD-4E6B-9ED9-27D190B69A1D}" dt="2025-09-02T08:15:34.821" v="4749" actId="47"/>
        <pc:sldMkLst>
          <pc:docMk/>
          <pc:sldMk cId="479067947" sldId="445"/>
        </pc:sldMkLst>
      </pc:sldChg>
      <pc:sldChg chg="modSp add del mod modShow">
        <pc:chgData name="Sarah Schaubroeck" userId="8bd569eb-3032-48bb-afa6-7c56e223a806" providerId="ADAL" clId="{9EE6D152-52FD-4E6B-9ED9-27D190B69A1D}" dt="2025-09-02T08:15:36.596" v="4750" actId="47"/>
        <pc:sldMkLst>
          <pc:docMk/>
          <pc:sldMk cId="3923485355" sldId="453"/>
        </pc:sldMkLst>
      </pc:sldChg>
      <pc:sldChg chg="add modTransition">
        <pc:chgData name="Sarah Schaubroeck" userId="8bd569eb-3032-48bb-afa6-7c56e223a806" providerId="ADAL" clId="{9EE6D152-52FD-4E6B-9ED9-27D190B69A1D}" dt="2025-08-21T07:49:04.842" v="45"/>
        <pc:sldMkLst>
          <pc:docMk/>
          <pc:sldMk cId="2841482294" sldId="675"/>
        </pc:sldMkLst>
      </pc:sldChg>
      <pc:sldChg chg="modSp add del mod modTransition">
        <pc:chgData name="Sarah Schaubroeck" userId="8bd569eb-3032-48bb-afa6-7c56e223a806" providerId="ADAL" clId="{9EE6D152-52FD-4E6B-9ED9-27D190B69A1D}" dt="2025-09-01T06:55:36.282" v="2422" actId="47"/>
        <pc:sldMkLst>
          <pc:docMk/>
          <pc:sldMk cId="1990893739" sldId="676"/>
        </pc:sldMkLst>
      </pc:sldChg>
      <pc:sldChg chg="modSp add del mod modTransition">
        <pc:chgData name="Sarah Schaubroeck" userId="8bd569eb-3032-48bb-afa6-7c56e223a806" providerId="ADAL" clId="{9EE6D152-52FD-4E6B-9ED9-27D190B69A1D}" dt="2025-09-01T06:30:36.352" v="1256" actId="47"/>
        <pc:sldMkLst>
          <pc:docMk/>
          <pc:sldMk cId="863049084" sldId="791"/>
        </pc:sldMkLst>
      </pc:sldChg>
      <pc:sldChg chg="addSp delSp modSp add del mod ord modTransition modNotesTx">
        <pc:chgData name="Sarah Schaubroeck" userId="8bd569eb-3032-48bb-afa6-7c56e223a806" providerId="ADAL" clId="{9EE6D152-52FD-4E6B-9ED9-27D190B69A1D}" dt="2025-09-01T06:11:45.168" v="491" actId="47"/>
        <pc:sldMkLst>
          <pc:docMk/>
          <pc:sldMk cId="2000431366" sldId="835"/>
        </pc:sldMkLst>
      </pc:sldChg>
      <pc:sldChg chg="add modTransition">
        <pc:chgData name="Sarah Schaubroeck" userId="8bd569eb-3032-48bb-afa6-7c56e223a806" providerId="ADAL" clId="{9EE6D152-52FD-4E6B-9ED9-27D190B69A1D}" dt="2025-08-21T07:49:04.842" v="45"/>
        <pc:sldMkLst>
          <pc:docMk/>
          <pc:sldMk cId="2802480482" sldId="865"/>
        </pc:sldMkLst>
      </pc:sldChg>
      <pc:sldChg chg="add modTransition">
        <pc:chgData name="Sarah Schaubroeck" userId="8bd569eb-3032-48bb-afa6-7c56e223a806" providerId="ADAL" clId="{9EE6D152-52FD-4E6B-9ED9-27D190B69A1D}" dt="2025-08-21T07:49:04.842" v="45"/>
        <pc:sldMkLst>
          <pc:docMk/>
          <pc:sldMk cId="2671442223" sldId="866"/>
        </pc:sldMkLst>
      </pc:sldChg>
      <pc:sldChg chg="add del modTransition">
        <pc:chgData name="Sarah Schaubroeck" userId="8bd569eb-3032-48bb-afa6-7c56e223a806" providerId="ADAL" clId="{9EE6D152-52FD-4E6B-9ED9-27D190B69A1D}" dt="2025-09-01T06:17:37.234" v="609" actId="47"/>
        <pc:sldMkLst>
          <pc:docMk/>
          <pc:sldMk cId="3552949518" sldId="879"/>
        </pc:sldMkLst>
      </pc:sldChg>
      <pc:sldChg chg="addSp modSp add mod modTransition modNotesTx">
        <pc:chgData name="Sarah Schaubroeck" userId="8bd569eb-3032-48bb-afa6-7c56e223a806" providerId="ADAL" clId="{9EE6D152-52FD-4E6B-9ED9-27D190B69A1D}" dt="2025-09-02T07:18:03.051" v="2691" actId="20577"/>
        <pc:sldMkLst>
          <pc:docMk/>
          <pc:sldMk cId="1574382908" sldId="896"/>
        </pc:sldMkLst>
        <pc:spChg chg="add mod">
          <ac:chgData name="Sarah Schaubroeck" userId="8bd569eb-3032-48bb-afa6-7c56e223a806" providerId="ADAL" clId="{9EE6D152-52FD-4E6B-9ED9-27D190B69A1D}" dt="2025-09-01T06:24:31.015" v="1171"/>
          <ac:spMkLst>
            <pc:docMk/>
            <pc:sldMk cId="1574382908" sldId="896"/>
            <ac:spMk id="2" creationId="{57CE7BA8-A5D5-710F-DF70-92AC418CEC81}"/>
          </ac:spMkLst>
        </pc:spChg>
        <pc:spChg chg="add mod">
          <ac:chgData name="Sarah Schaubroeck" userId="8bd569eb-3032-48bb-afa6-7c56e223a806" providerId="ADAL" clId="{9EE6D152-52FD-4E6B-9ED9-27D190B69A1D}" dt="2025-09-01T06:25:44.433" v="1205" actId="14100"/>
          <ac:spMkLst>
            <pc:docMk/>
            <pc:sldMk cId="1574382908" sldId="896"/>
            <ac:spMk id="3" creationId="{7B2A51A5-6F82-E317-5B82-4172D6013E11}"/>
          </ac:spMkLst>
        </pc:spChg>
        <pc:picChg chg="mod">
          <ac:chgData name="Sarah Schaubroeck" userId="8bd569eb-3032-48bb-afa6-7c56e223a806" providerId="ADAL" clId="{9EE6D152-52FD-4E6B-9ED9-27D190B69A1D}" dt="2025-09-01T06:25:01.883" v="1177" actId="1076"/>
          <ac:picMkLst>
            <pc:docMk/>
            <pc:sldMk cId="1574382908" sldId="896"/>
            <ac:picMk id="6" creationId="{E63FBBA4-8178-B7D6-7CA0-D7C52CC83657}"/>
          </ac:picMkLst>
        </pc:picChg>
      </pc:sldChg>
      <pc:sldChg chg="delSp modSp add del mod setBg delDesignElem modNotes">
        <pc:chgData name="Sarah Schaubroeck" userId="8bd569eb-3032-48bb-afa6-7c56e223a806" providerId="ADAL" clId="{9EE6D152-52FD-4E6B-9ED9-27D190B69A1D}" dt="2025-09-01T06:55:38.405" v="2423" actId="47"/>
        <pc:sldMkLst>
          <pc:docMk/>
          <pc:sldMk cId="434941856" sldId="902"/>
        </pc:sldMkLst>
      </pc:sldChg>
      <pc:sldChg chg="del ord modNotes modNotesTx">
        <pc:chgData name="Sarah Schaubroeck" userId="8bd569eb-3032-48bb-afa6-7c56e223a806" providerId="ADAL" clId="{9EE6D152-52FD-4E6B-9ED9-27D190B69A1D}" dt="2025-09-01T06:42:50.862" v="2097" actId="47"/>
        <pc:sldMkLst>
          <pc:docMk/>
          <pc:sldMk cId="3376642794" sldId="903"/>
        </pc:sldMkLst>
      </pc:sldChg>
      <pc:sldChg chg="addSp delSp modSp mod modNotesTx">
        <pc:chgData name="Sarah Schaubroeck" userId="8bd569eb-3032-48bb-afa6-7c56e223a806" providerId="ADAL" clId="{9EE6D152-52FD-4E6B-9ED9-27D190B69A1D}" dt="2025-09-01T06:24:52.895" v="1176" actId="14100"/>
        <pc:sldMkLst>
          <pc:docMk/>
          <pc:sldMk cId="539893288" sldId="904"/>
        </pc:sldMkLst>
        <pc:spChg chg="mod">
          <ac:chgData name="Sarah Schaubroeck" userId="8bd569eb-3032-48bb-afa6-7c56e223a806" providerId="ADAL" clId="{9EE6D152-52FD-4E6B-9ED9-27D190B69A1D}" dt="2025-09-01T06:24:52.895" v="1176" actId="14100"/>
          <ac:spMkLst>
            <pc:docMk/>
            <pc:sldMk cId="539893288" sldId="904"/>
            <ac:spMk id="4" creationId="{CC61DAD8-3A10-07EA-EE65-8C8F9EE9A383}"/>
          </ac:spMkLst>
        </pc:spChg>
        <pc:spChg chg="add mod">
          <ac:chgData name="Sarah Schaubroeck" userId="8bd569eb-3032-48bb-afa6-7c56e223a806" providerId="ADAL" clId="{9EE6D152-52FD-4E6B-9ED9-27D190B69A1D}" dt="2025-09-01T06:24:33.546" v="1172"/>
          <ac:spMkLst>
            <pc:docMk/>
            <pc:sldMk cId="539893288" sldId="904"/>
            <ac:spMk id="5" creationId="{AB2FA7E7-F0C7-E46D-7703-315B8C6C7916}"/>
          </ac:spMkLst>
        </pc:spChg>
      </pc:sldChg>
      <pc:sldChg chg="modSp add mod modNotesTx">
        <pc:chgData name="Sarah Schaubroeck" userId="8bd569eb-3032-48bb-afa6-7c56e223a806" providerId="ADAL" clId="{9EE6D152-52FD-4E6B-9ED9-27D190B69A1D}" dt="2025-09-01T06:09:17.240" v="472" actId="20577"/>
        <pc:sldMkLst>
          <pc:docMk/>
          <pc:sldMk cId="0" sldId="905"/>
        </pc:sldMkLst>
        <pc:spChg chg="mod">
          <ac:chgData name="Sarah Schaubroeck" userId="8bd569eb-3032-48bb-afa6-7c56e223a806" providerId="ADAL" clId="{9EE6D152-52FD-4E6B-9ED9-27D190B69A1D}" dt="2025-09-01T06:08:30.963" v="458" actId="21"/>
          <ac:spMkLst>
            <pc:docMk/>
            <pc:sldMk cId="0" sldId="905"/>
            <ac:spMk id="8" creationId="{E463ADF2-FAB5-F954-EE3E-4EA3463B99B7}"/>
          </ac:spMkLst>
        </pc:spChg>
        <pc:spChg chg="mod">
          <ac:chgData name="Sarah Schaubroeck" userId="8bd569eb-3032-48bb-afa6-7c56e223a806" providerId="ADAL" clId="{9EE6D152-52FD-4E6B-9ED9-27D190B69A1D}" dt="2025-09-01T06:00:19.857" v="284" actId="1076"/>
          <ac:spMkLst>
            <pc:docMk/>
            <pc:sldMk cId="0" sldId="905"/>
            <ac:spMk id="10" creationId="{6C3DC1E3-B4F2-E0AD-FE91-FE8CFF8171FF}"/>
          </ac:spMkLst>
        </pc:spChg>
      </pc:sldChg>
      <pc:sldChg chg="delSp modSp add del mod modAnim">
        <pc:chgData name="Sarah Schaubroeck" userId="8bd569eb-3032-48bb-afa6-7c56e223a806" providerId="ADAL" clId="{9EE6D152-52FD-4E6B-9ED9-27D190B69A1D}" dt="2025-08-27T13:14:33.820" v="95" actId="47"/>
        <pc:sldMkLst>
          <pc:docMk/>
          <pc:sldMk cId="3952040656" sldId="958"/>
        </pc:sldMkLst>
      </pc:sldChg>
      <pc:sldChg chg="addSp delSp modSp add mod modNotesTx">
        <pc:chgData name="Sarah Schaubroeck" userId="8bd569eb-3032-48bb-afa6-7c56e223a806" providerId="ADAL" clId="{9EE6D152-52FD-4E6B-9ED9-27D190B69A1D}" dt="2025-09-02T07:16:12.379" v="2679" actId="20577"/>
        <pc:sldMkLst>
          <pc:docMk/>
          <pc:sldMk cId="3425259493" sldId="964"/>
        </pc:sldMkLst>
        <pc:spChg chg="add mod">
          <ac:chgData name="Sarah Schaubroeck" userId="8bd569eb-3032-48bb-afa6-7c56e223a806" providerId="ADAL" clId="{9EE6D152-52FD-4E6B-9ED9-27D190B69A1D}" dt="2025-09-01T06:09:44.660" v="476" actId="14100"/>
          <ac:spMkLst>
            <pc:docMk/>
            <pc:sldMk cId="3425259493" sldId="964"/>
            <ac:spMk id="2" creationId="{791CDA0D-3CE1-31D1-CE46-2CA6551D951F}"/>
          </ac:spMkLst>
        </pc:spChg>
      </pc:sldChg>
      <pc:sldChg chg="addSp delSp modSp add mod modAnim modNotesTx">
        <pc:chgData name="Sarah Schaubroeck" userId="8bd569eb-3032-48bb-afa6-7c56e223a806" providerId="ADAL" clId="{9EE6D152-52FD-4E6B-9ED9-27D190B69A1D}" dt="2025-09-02T07:21:20.641" v="2713" actId="20577"/>
        <pc:sldMkLst>
          <pc:docMk/>
          <pc:sldMk cId="2590886552" sldId="965"/>
        </pc:sldMkLst>
        <pc:spChg chg="mod">
          <ac:chgData name="Sarah Schaubroeck" userId="8bd569eb-3032-48bb-afa6-7c56e223a806" providerId="ADAL" clId="{9EE6D152-52FD-4E6B-9ED9-27D190B69A1D}" dt="2025-09-01T06:28:15.834" v="1239" actId="20577"/>
          <ac:spMkLst>
            <pc:docMk/>
            <pc:sldMk cId="2590886552" sldId="965"/>
            <ac:spMk id="5" creationId="{00000000-0000-0000-0000-000000000000}"/>
          </ac:spMkLst>
        </pc:spChg>
        <pc:spChg chg="add mod">
          <ac:chgData name="Sarah Schaubroeck" userId="8bd569eb-3032-48bb-afa6-7c56e223a806" providerId="ADAL" clId="{9EE6D152-52FD-4E6B-9ED9-27D190B69A1D}" dt="2025-09-01T06:28:37.071" v="1242"/>
          <ac:spMkLst>
            <pc:docMk/>
            <pc:sldMk cId="2590886552" sldId="965"/>
            <ac:spMk id="9" creationId="{74BDAD64-C777-EB2E-B2D7-94ECDAE51C0F}"/>
          </ac:spMkLst>
        </pc:spChg>
        <pc:spChg chg="add mod">
          <ac:chgData name="Sarah Schaubroeck" userId="8bd569eb-3032-48bb-afa6-7c56e223a806" providerId="ADAL" clId="{9EE6D152-52FD-4E6B-9ED9-27D190B69A1D}" dt="2025-09-01T06:28:42.237" v="1243"/>
          <ac:spMkLst>
            <pc:docMk/>
            <pc:sldMk cId="2590886552" sldId="965"/>
            <ac:spMk id="10" creationId="{59A62D45-D935-738C-2153-5E0286A54F94}"/>
          </ac:spMkLst>
        </pc:spChg>
        <pc:spChg chg="add mod">
          <ac:chgData name="Sarah Schaubroeck" userId="8bd569eb-3032-48bb-afa6-7c56e223a806" providerId="ADAL" clId="{9EE6D152-52FD-4E6B-9ED9-27D190B69A1D}" dt="2025-09-01T06:28:59.447" v="1245"/>
          <ac:spMkLst>
            <pc:docMk/>
            <pc:sldMk cId="2590886552" sldId="965"/>
            <ac:spMk id="12" creationId="{DD9D051E-739E-9F80-549C-21066B21EDE2}"/>
          </ac:spMkLst>
        </pc:spChg>
        <pc:spChg chg="add mod">
          <ac:chgData name="Sarah Schaubroeck" userId="8bd569eb-3032-48bb-afa6-7c56e223a806" providerId="ADAL" clId="{9EE6D152-52FD-4E6B-9ED9-27D190B69A1D}" dt="2025-09-01T06:29:05.860" v="1246"/>
          <ac:spMkLst>
            <pc:docMk/>
            <pc:sldMk cId="2590886552" sldId="965"/>
            <ac:spMk id="13" creationId="{863498B4-1522-C8DF-5F4E-9BE161661F34}"/>
          </ac:spMkLst>
        </pc:spChg>
        <pc:spChg chg="add mod">
          <ac:chgData name="Sarah Schaubroeck" userId="8bd569eb-3032-48bb-afa6-7c56e223a806" providerId="ADAL" clId="{9EE6D152-52FD-4E6B-9ED9-27D190B69A1D}" dt="2025-09-01T06:29:23.602" v="1249" actId="2711"/>
          <ac:spMkLst>
            <pc:docMk/>
            <pc:sldMk cId="2590886552" sldId="965"/>
            <ac:spMk id="14" creationId="{B810B5D6-558F-0B57-D924-8CBCBB7A09BE}"/>
          </ac:spMkLst>
        </pc:spChg>
        <pc:spChg chg="add mod">
          <ac:chgData name="Sarah Schaubroeck" userId="8bd569eb-3032-48bb-afa6-7c56e223a806" providerId="ADAL" clId="{9EE6D152-52FD-4E6B-9ED9-27D190B69A1D}" dt="2025-09-01T06:29:45.265" v="1253" actId="2711"/>
          <ac:spMkLst>
            <pc:docMk/>
            <pc:sldMk cId="2590886552" sldId="965"/>
            <ac:spMk id="15" creationId="{55E00FB4-5E41-86AA-C247-263B18FC5707}"/>
          </ac:spMkLst>
        </pc:spChg>
        <pc:spChg chg="mod">
          <ac:chgData name="Sarah Schaubroeck" userId="8bd569eb-3032-48bb-afa6-7c56e223a806" providerId="ADAL" clId="{9EE6D152-52FD-4E6B-9ED9-27D190B69A1D}" dt="2025-09-01T06:28:22.534" v="1240" actId="20577"/>
          <ac:spMkLst>
            <pc:docMk/>
            <pc:sldMk cId="2590886552" sldId="965"/>
            <ac:spMk id="521" creationId="{00000000-0000-0000-0000-000000000000}"/>
          </ac:spMkLst>
        </pc:spChg>
        <pc:picChg chg="add mod">
          <ac:chgData name="Sarah Schaubroeck" userId="8bd569eb-3032-48bb-afa6-7c56e223a806" providerId="ADAL" clId="{9EE6D152-52FD-4E6B-9ED9-27D190B69A1D}" dt="2025-09-01T06:28:29.654" v="1241"/>
          <ac:picMkLst>
            <pc:docMk/>
            <pc:sldMk cId="2590886552" sldId="965"/>
            <ac:picMk id="7" creationId="{7B262CE6-D58E-DF9B-B6D9-22A784456CFA}"/>
          </ac:picMkLst>
        </pc:picChg>
        <pc:picChg chg="add mod">
          <ac:chgData name="Sarah Schaubroeck" userId="8bd569eb-3032-48bb-afa6-7c56e223a806" providerId="ADAL" clId="{9EE6D152-52FD-4E6B-9ED9-27D190B69A1D}" dt="2025-09-01T06:28:47.516" v="1244"/>
          <ac:picMkLst>
            <pc:docMk/>
            <pc:sldMk cId="2590886552" sldId="965"/>
            <ac:picMk id="11" creationId="{F37316D6-2294-5908-3FE7-EBF3DB357F16}"/>
          </ac:picMkLst>
        </pc:picChg>
      </pc:sldChg>
      <pc:sldChg chg="addSp delSp modSp add mod modNotesTx">
        <pc:chgData name="Sarah Schaubroeck" userId="8bd569eb-3032-48bb-afa6-7c56e223a806" providerId="ADAL" clId="{9EE6D152-52FD-4E6B-9ED9-27D190B69A1D}" dt="2025-09-02T08:09:36.790" v="3509" actId="20577"/>
        <pc:sldMkLst>
          <pc:docMk/>
          <pc:sldMk cId="3216054820" sldId="966"/>
        </pc:sldMkLst>
        <pc:spChg chg="mod">
          <ac:chgData name="Sarah Schaubroeck" userId="8bd569eb-3032-48bb-afa6-7c56e223a806" providerId="ADAL" clId="{9EE6D152-52FD-4E6B-9ED9-27D190B69A1D}" dt="2025-09-02T08:05:59.375" v="3432" actId="207"/>
          <ac:spMkLst>
            <pc:docMk/>
            <pc:sldMk cId="3216054820" sldId="966"/>
            <ac:spMk id="5" creationId="{9166D9F3-1092-E45C-26E8-6AFA29B58603}"/>
          </ac:spMkLst>
        </pc:spChg>
        <pc:spChg chg="add mod">
          <ac:chgData name="Sarah Schaubroeck" userId="8bd569eb-3032-48bb-afa6-7c56e223a806" providerId="ADAL" clId="{9EE6D152-52FD-4E6B-9ED9-27D190B69A1D}" dt="2025-09-01T06:42:09.308" v="2090" actId="207"/>
          <ac:spMkLst>
            <pc:docMk/>
            <pc:sldMk cId="3216054820" sldId="966"/>
            <ac:spMk id="8" creationId="{57160726-1BB8-37E5-C0D4-807B3E17887A}"/>
          </ac:spMkLst>
        </pc:spChg>
        <pc:spChg chg="mod">
          <ac:chgData name="Sarah Schaubroeck" userId="8bd569eb-3032-48bb-afa6-7c56e223a806" providerId="ADAL" clId="{9EE6D152-52FD-4E6B-9ED9-27D190B69A1D}" dt="2025-09-01T06:42:20.334" v="2094" actId="20577"/>
          <ac:spMkLst>
            <pc:docMk/>
            <pc:sldMk cId="3216054820" sldId="966"/>
            <ac:spMk id="521" creationId="{6D65B8A3-1735-76AE-A399-33C7EDD676E0}"/>
          </ac:spMkLst>
        </pc:spChg>
        <pc:grpChg chg="ord">
          <ac:chgData name="Sarah Schaubroeck" userId="8bd569eb-3032-48bb-afa6-7c56e223a806" providerId="ADAL" clId="{9EE6D152-52FD-4E6B-9ED9-27D190B69A1D}" dt="2025-09-01T06:34:56.882" v="1525" actId="167"/>
          <ac:grpSpMkLst>
            <pc:docMk/>
            <pc:sldMk cId="3216054820" sldId="966"/>
            <ac:grpSpMk id="3" creationId="{F8E9D279-EAFC-D83C-534E-372CF0A78D14}"/>
          </ac:grpSpMkLst>
        </pc:grpChg>
      </pc:sldChg>
      <pc:sldChg chg="delSp modSp add mod modNotesTx">
        <pc:chgData name="Sarah Schaubroeck" userId="8bd569eb-3032-48bb-afa6-7c56e223a806" providerId="ADAL" clId="{9EE6D152-52FD-4E6B-9ED9-27D190B69A1D}" dt="2025-09-02T08:20:41.904" v="4765" actId="20577"/>
        <pc:sldMkLst>
          <pc:docMk/>
          <pc:sldMk cId="3449195613" sldId="967"/>
        </pc:sldMkLst>
        <pc:spChg chg="mod">
          <ac:chgData name="Sarah Schaubroeck" userId="8bd569eb-3032-48bb-afa6-7c56e223a806" providerId="ADAL" clId="{9EE6D152-52FD-4E6B-9ED9-27D190B69A1D}" dt="2025-09-01T06:50:50.816" v="2136" actId="20577"/>
          <ac:spMkLst>
            <pc:docMk/>
            <pc:sldMk cId="3449195613" sldId="967"/>
            <ac:spMk id="5" creationId="{F6C7DC9A-D1D5-7225-E05C-81035B264F81}"/>
          </ac:spMkLst>
        </pc:spChg>
        <pc:spChg chg="mod">
          <ac:chgData name="Sarah Schaubroeck" userId="8bd569eb-3032-48bb-afa6-7c56e223a806" providerId="ADAL" clId="{9EE6D152-52FD-4E6B-9ED9-27D190B69A1D}" dt="2025-09-01T06:52:29.100" v="2159" actId="20577"/>
          <ac:spMkLst>
            <pc:docMk/>
            <pc:sldMk cId="3449195613" sldId="967"/>
            <ac:spMk id="521" creationId="{E7A80BDA-2ACD-AC00-2C0B-63855702C3FB}"/>
          </ac:spMkLst>
        </pc:spChg>
      </pc:sldChg>
      <pc:sldChg chg="addSp delSp modSp add mod modNotesTx">
        <pc:chgData name="Sarah Schaubroeck" userId="8bd569eb-3032-48bb-afa6-7c56e223a806" providerId="ADAL" clId="{9EE6D152-52FD-4E6B-9ED9-27D190B69A1D}" dt="2025-09-02T08:13:56.980" v="4747" actId="20577"/>
        <pc:sldMkLst>
          <pc:docMk/>
          <pc:sldMk cId="3838766260" sldId="968"/>
        </pc:sldMkLst>
        <pc:spChg chg="mod">
          <ac:chgData name="Sarah Schaubroeck" userId="8bd569eb-3032-48bb-afa6-7c56e223a806" providerId="ADAL" clId="{9EE6D152-52FD-4E6B-9ED9-27D190B69A1D}" dt="2025-09-02T08:02:04.967" v="3127" actId="1076"/>
          <ac:spMkLst>
            <pc:docMk/>
            <pc:sldMk cId="3838766260" sldId="968"/>
            <ac:spMk id="5" creationId="{F4D1532E-7463-521C-891C-BCC4AD5EB4F0}"/>
          </ac:spMkLst>
        </pc:spChg>
        <pc:spChg chg="del">
          <ac:chgData name="Sarah Schaubroeck" userId="8bd569eb-3032-48bb-afa6-7c56e223a806" providerId="ADAL" clId="{9EE6D152-52FD-4E6B-9ED9-27D190B69A1D}" dt="2025-09-02T08:02:18.427" v="3128" actId="478"/>
          <ac:spMkLst>
            <pc:docMk/>
            <pc:sldMk cId="3838766260" sldId="968"/>
            <ac:spMk id="8" creationId="{D6CA1786-0B3C-E5C7-764E-8C2902B5DE2A}"/>
          </ac:spMkLst>
        </pc:spChg>
        <pc:spChg chg="mod">
          <ac:chgData name="Sarah Schaubroeck" userId="8bd569eb-3032-48bb-afa6-7c56e223a806" providerId="ADAL" clId="{9EE6D152-52FD-4E6B-9ED9-27D190B69A1D}" dt="2025-09-02T08:06:06.615" v="3433" actId="207"/>
          <ac:spMkLst>
            <pc:docMk/>
            <pc:sldMk cId="3838766260" sldId="968"/>
            <ac:spMk id="521" creationId="{58A3B72E-5527-9663-E44B-E3ACEE510A3B}"/>
          </ac:spMkLst>
        </pc:spChg>
        <pc:grpChg chg="add del">
          <ac:chgData name="Sarah Schaubroeck" userId="8bd569eb-3032-48bb-afa6-7c56e223a806" providerId="ADAL" clId="{9EE6D152-52FD-4E6B-9ED9-27D190B69A1D}" dt="2025-09-02T08:02:22.531" v="3130" actId="478"/>
          <ac:grpSpMkLst>
            <pc:docMk/>
            <pc:sldMk cId="3838766260" sldId="968"/>
            <ac:grpSpMk id="3" creationId="{18044BC7-A75C-13B4-8B1E-E60881A592E9}"/>
          </ac:grpSpMkLst>
        </pc:grpChg>
        <pc:picChg chg="del">
          <ac:chgData name="Sarah Schaubroeck" userId="8bd569eb-3032-48bb-afa6-7c56e223a806" providerId="ADAL" clId="{9EE6D152-52FD-4E6B-9ED9-27D190B69A1D}" dt="2025-09-02T08:02:30.288" v="3131" actId="478"/>
          <ac:picMkLst>
            <pc:docMk/>
            <pc:sldMk cId="3838766260" sldId="968"/>
            <ac:picMk id="9" creationId="{AD1C97C0-AFCD-7E90-2047-94C2CA6A6BD5}"/>
          </ac:picMkLst>
        </pc:picChg>
      </pc:sldChg>
      <pc:sldMasterChg chg="delSldLayout">
        <pc:chgData name="Sarah Schaubroeck" userId="8bd569eb-3032-48bb-afa6-7c56e223a806" providerId="ADAL" clId="{9EE6D152-52FD-4E6B-9ED9-27D190B69A1D}" dt="2025-09-01T06:55:38.405" v="2423" actId="47"/>
        <pc:sldMasterMkLst>
          <pc:docMk/>
          <pc:sldMasterMk cId="0" sldId="2147483648"/>
        </pc:sldMasterMkLst>
        <pc:sldLayoutChg chg="del">
          <pc:chgData name="Sarah Schaubroeck" userId="8bd569eb-3032-48bb-afa6-7c56e223a806" providerId="ADAL" clId="{9EE6D152-52FD-4E6B-9ED9-27D190B69A1D}" dt="2025-09-01T06:55:38.405" v="2423" actId="47"/>
          <pc:sldLayoutMkLst>
            <pc:docMk/>
            <pc:sldMasterMk cId="0" sldId="2147483648"/>
            <pc:sldLayoutMk cId="1307861268" sldId="2147483660"/>
          </pc:sldLayoutMkLst>
        </pc:sldLayoutChg>
      </pc:sldMasterChg>
      <pc:sldMasterChg chg="del delSldLayout">
        <pc:chgData name="Sarah Schaubroeck" userId="8bd569eb-3032-48bb-afa6-7c56e223a806" providerId="ADAL" clId="{9EE6D152-52FD-4E6B-9ED9-27D190B69A1D}" dt="2025-09-02T08:15:36.596" v="4750" actId="47"/>
        <pc:sldMasterMkLst>
          <pc:docMk/>
          <pc:sldMasterMk cId="2529809914" sldId="2147483661"/>
        </pc:sldMasterMkLst>
        <pc:sldLayoutChg chg="del">
          <pc:chgData name="Sarah Schaubroeck" userId="8bd569eb-3032-48bb-afa6-7c56e223a806" providerId="ADAL" clId="{9EE6D152-52FD-4E6B-9ED9-27D190B69A1D}" dt="2025-09-02T08:15:36.596" v="4750" actId="47"/>
          <pc:sldLayoutMkLst>
            <pc:docMk/>
            <pc:sldMasterMk cId="2529809914" sldId="2147483661"/>
            <pc:sldLayoutMk cId="762784581" sldId="2147483662"/>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3116507350" sldId="2147483663"/>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3276739527" sldId="2147483664"/>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3528610980" sldId="2147483665"/>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809324443" sldId="2147483666"/>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729164784" sldId="2147483667"/>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3844282967" sldId="2147483668"/>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1220543051" sldId="2147483669"/>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3920586303" sldId="2147483670"/>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2075098026" sldId="2147483671"/>
          </pc:sldLayoutMkLst>
        </pc:sldLayoutChg>
        <pc:sldLayoutChg chg="del">
          <pc:chgData name="Sarah Schaubroeck" userId="8bd569eb-3032-48bb-afa6-7c56e223a806" providerId="ADAL" clId="{9EE6D152-52FD-4E6B-9ED9-27D190B69A1D}" dt="2025-09-02T08:15:36.596" v="4750" actId="47"/>
          <pc:sldLayoutMkLst>
            <pc:docMk/>
            <pc:sldMasterMk cId="2529809914" sldId="2147483661"/>
            <pc:sldLayoutMk cId="2713007160" sldId="2147483672"/>
          </pc:sldLayoutMkLst>
        </pc:sldLayoutChg>
      </pc:sldMasterChg>
    </pc:docChg>
  </pc:docChgLst>
  <pc:docChgLst>
    <pc:chgData name="Ann Van Rompaey" userId="f807e356-a69c-4d5c-9c34-dc148db82eee" providerId="ADAL" clId="{3CEB333B-AE23-43B4-862B-FD022030BBB2}"/>
    <pc:docChg chg="modSld">
      <pc:chgData name="Ann Van Rompaey" userId="f807e356-a69c-4d5c-9c34-dc148db82eee" providerId="ADAL" clId="{3CEB333B-AE23-43B4-862B-FD022030BBB2}" dt="2025-09-01T12:55:51.025" v="155" actId="20577"/>
      <pc:docMkLst>
        <pc:docMk/>
      </pc:docMkLst>
      <pc:sldChg chg="modNotesTx">
        <pc:chgData name="Ann Van Rompaey" userId="f807e356-a69c-4d5c-9c34-dc148db82eee" providerId="ADAL" clId="{3CEB333B-AE23-43B4-862B-FD022030BBB2}" dt="2025-09-01T09:41:48.430" v="105" actId="20577"/>
        <pc:sldMkLst>
          <pc:docMk/>
          <pc:sldMk cId="0" sldId="269"/>
        </pc:sldMkLst>
      </pc:sldChg>
      <pc:sldChg chg="modNotesTx">
        <pc:chgData name="Ann Van Rompaey" userId="f807e356-a69c-4d5c-9c34-dc148db82eee" providerId="ADAL" clId="{3CEB333B-AE23-43B4-862B-FD022030BBB2}" dt="2025-09-01T09:47:03.158" v="106" actId="6549"/>
        <pc:sldMkLst>
          <pc:docMk/>
          <pc:sldMk cId="2091774214" sldId="357"/>
        </pc:sldMkLst>
      </pc:sldChg>
      <pc:sldChg chg="modSp mod">
        <pc:chgData name="Ann Van Rompaey" userId="f807e356-a69c-4d5c-9c34-dc148db82eee" providerId="ADAL" clId="{3CEB333B-AE23-43B4-862B-FD022030BBB2}" dt="2025-09-01T09:36:52.106" v="99" actId="1076"/>
        <pc:sldMkLst>
          <pc:docMk/>
          <pc:sldMk cId="1562637884" sldId="437"/>
        </pc:sldMkLst>
      </pc:sldChg>
      <pc:sldChg chg="modSp mod modNotesTx">
        <pc:chgData name="Ann Van Rompaey" userId="f807e356-a69c-4d5c-9c34-dc148db82eee" providerId="ADAL" clId="{3CEB333B-AE23-43B4-862B-FD022030BBB2}" dt="2025-09-01T09:48:03.209" v="133" actId="20577"/>
        <pc:sldMkLst>
          <pc:docMk/>
          <pc:sldMk cId="1574382908" sldId="896"/>
        </pc:sldMkLst>
        <pc:spChg chg="mod">
          <ac:chgData name="Ann Van Rompaey" userId="f807e356-a69c-4d5c-9c34-dc148db82eee" providerId="ADAL" clId="{3CEB333B-AE23-43B4-862B-FD022030BBB2}" dt="2025-09-01T07:59:49.684" v="43" actId="20577"/>
          <ac:spMkLst>
            <pc:docMk/>
            <pc:sldMk cId="1574382908" sldId="896"/>
            <ac:spMk id="3" creationId="{7B2A51A5-6F82-E317-5B82-4172D6013E11}"/>
          </ac:spMkLst>
        </pc:spChg>
      </pc:sldChg>
      <pc:sldChg chg="modNotesTx">
        <pc:chgData name="Ann Van Rompaey" userId="f807e356-a69c-4d5c-9c34-dc148db82eee" providerId="ADAL" clId="{3CEB333B-AE23-43B4-862B-FD022030BBB2}" dt="2025-09-01T09:49:03.636" v="147" actId="20577"/>
        <pc:sldMkLst>
          <pc:docMk/>
          <pc:sldMk cId="2590886552" sldId="965"/>
        </pc:sldMkLst>
      </pc:sldChg>
      <pc:sldChg chg="modSp mod modNotesTx">
        <pc:chgData name="Ann Van Rompaey" userId="f807e356-a69c-4d5c-9c34-dc148db82eee" providerId="ADAL" clId="{3CEB333B-AE23-43B4-862B-FD022030BBB2}" dt="2025-09-01T12:55:51.025" v="155" actId="20577"/>
        <pc:sldMkLst>
          <pc:docMk/>
          <pc:sldMk cId="3216054820" sldId="966"/>
        </pc:sldMkLst>
        <pc:spChg chg="mod">
          <ac:chgData name="Ann Van Rompaey" userId="f807e356-a69c-4d5c-9c34-dc148db82eee" providerId="ADAL" clId="{3CEB333B-AE23-43B4-862B-FD022030BBB2}" dt="2025-09-01T08:04:01.848" v="78" actId="20577"/>
          <ac:spMkLst>
            <pc:docMk/>
            <pc:sldMk cId="3216054820" sldId="966"/>
            <ac:spMk id="8" creationId="{57160726-1BB8-37E5-C0D4-807B3E17887A}"/>
          </ac:spMkLst>
        </pc:spChg>
      </pc:sldChg>
    </pc:docChg>
  </pc:docChgLst>
  <pc:docChgLst>
    <pc:chgData name="Laetitia Bokestael" userId="6a096805-fffc-4000-80b1-9ff9f98bf1fe" providerId="ADAL" clId="{FF0B0AF1-071C-462B-A7A3-9B47EEFDF439}"/>
    <pc:docChg chg="undo custSel modSld">
      <pc:chgData name="Laetitia Bokestael" userId="6a096805-fffc-4000-80b1-9ff9f98bf1fe" providerId="ADAL" clId="{FF0B0AF1-071C-462B-A7A3-9B47EEFDF439}" dt="2025-09-01T12:56:48.128" v="1731" actId="400"/>
      <pc:docMkLst>
        <pc:docMk/>
      </pc:docMkLst>
      <pc:sldChg chg="modNotesTx">
        <pc:chgData name="Laetitia Bokestael" userId="6a096805-fffc-4000-80b1-9ff9f98bf1fe" providerId="ADAL" clId="{FF0B0AF1-071C-462B-A7A3-9B47EEFDF439}" dt="2025-09-01T12:09:10.802" v="234" actId="20577"/>
        <pc:sldMkLst>
          <pc:docMk/>
          <pc:sldMk cId="2091774214" sldId="357"/>
        </pc:sldMkLst>
      </pc:sldChg>
      <pc:sldChg chg="modNotesTx">
        <pc:chgData name="Laetitia Bokestael" userId="6a096805-fffc-4000-80b1-9ff9f98bf1fe" providerId="ADAL" clId="{FF0B0AF1-071C-462B-A7A3-9B47EEFDF439}" dt="2025-09-01T12:07:44.964" v="141" actId="400"/>
        <pc:sldMkLst>
          <pc:docMk/>
          <pc:sldMk cId="1574382908" sldId="896"/>
        </pc:sldMkLst>
      </pc:sldChg>
      <pc:sldChg chg="modSp">
        <pc:chgData name="Laetitia Bokestael" userId="6a096805-fffc-4000-80b1-9ff9f98bf1fe" providerId="ADAL" clId="{FF0B0AF1-071C-462B-A7A3-9B47EEFDF439}" dt="2025-09-01T12:10:26.459" v="236" actId="20577"/>
        <pc:sldMkLst>
          <pc:docMk/>
          <pc:sldMk cId="2590886552" sldId="965"/>
        </pc:sldMkLst>
        <pc:spChg chg="mod">
          <ac:chgData name="Laetitia Bokestael" userId="6a096805-fffc-4000-80b1-9ff9f98bf1fe" providerId="ADAL" clId="{FF0B0AF1-071C-462B-A7A3-9B47EEFDF439}" dt="2025-09-01T12:10:26.459" v="236" actId="20577"/>
          <ac:spMkLst>
            <pc:docMk/>
            <pc:sldMk cId="2590886552" sldId="965"/>
            <ac:spMk id="15" creationId="{55E00FB4-5E41-86AA-C247-263B18FC5707}"/>
          </ac:spMkLst>
        </pc:spChg>
      </pc:sldChg>
      <pc:sldChg chg="addSp modSp mod modCm modNotesTx">
        <pc:chgData name="Laetitia Bokestael" userId="6a096805-fffc-4000-80b1-9ff9f98bf1fe" providerId="ADAL" clId="{FF0B0AF1-071C-462B-A7A3-9B47EEFDF439}" dt="2025-09-01T12:53:27.672" v="1708" actId="20577"/>
        <pc:sldMkLst>
          <pc:docMk/>
          <pc:sldMk cId="3216054820" sldId="966"/>
        </pc:sldMkLst>
        <pc:spChg chg="mod">
          <ac:chgData name="Laetitia Bokestael" userId="6a096805-fffc-4000-80b1-9ff9f98bf1fe" providerId="ADAL" clId="{FF0B0AF1-071C-462B-A7A3-9B47EEFDF439}" dt="2025-09-01T12:29:15.549" v="720" actId="207"/>
          <ac:spMkLst>
            <pc:docMk/>
            <pc:sldMk cId="3216054820" sldId="966"/>
            <ac:spMk id="8" creationId="{57160726-1BB8-37E5-C0D4-807B3E17887A}"/>
          </ac:spMkLst>
        </pc:spChg>
        <pc:grpChg chg="mod">
          <ac:chgData name="Laetitia Bokestael" userId="6a096805-fffc-4000-80b1-9ff9f98bf1fe" providerId="ADAL" clId="{FF0B0AF1-071C-462B-A7A3-9B47EEFDF439}" dt="2025-09-01T12:27:40.144" v="718" actId="1076"/>
          <ac:grpSpMkLst>
            <pc:docMk/>
            <pc:sldMk cId="3216054820" sldId="966"/>
            <ac:grpSpMk id="3" creationId="{F8E9D279-EAFC-D83C-534E-372CF0A78D14}"/>
          </ac:grpSpMkLst>
        </pc:grpChg>
        <pc:picChg chg="add mod">
          <ac:chgData name="Laetitia Bokestael" userId="6a096805-fffc-4000-80b1-9ff9f98bf1fe" providerId="ADAL" clId="{FF0B0AF1-071C-462B-A7A3-9B47EEFDF439}" dt="2025-09-01T12:29:32.759" v="721" actId="207"/>
          <ac:picMkLst>
            <pc:docMk/>
            <pc:sldMk cId="3216054820" sldId="966"/>
            <ac:picMk id="9" creationId="{08C0B243-A913-C1AB-EB9C-77383618A570}"/>
          </ac:picMkLst>
        </pc:picChg>
        <pc:extLst>
          <p:ext xmlns:p="http://schemas.openxmlformats.org/presentationml/2006/main" uri="{D6D511B9-2390-475A-947B-AFAB55BFBCF1}">
            <pc226:cmChg xmlns:pc226="http://schemas.microsoft.com/office/powerpoint/2022/06/main/command" chg="mod">
              <pc226:chgData name="Laetitia Bokestael" userId="6a096805-fffc-4000-80b1-9ff9f98bf1fe" providerId="ADAL" clId="{FF0B0AF1-071C-462B-A7A3-9B47EEFDF439}" dt="2025-09-01T12:22:28.551" v="449" actId="20577"/>
              <pc2:cmMkLst xmlns:pc2="http://schemas.microsoft.com/office/powerpoint/2019/9/main/command">
                <pc:docMk/>
                <pc:sldMk cId="3216054820" sldId="966"/>
                <pc2:cmMk id="{E91DB49A-355F-47F2-8D2C-8FF0A423A9B0}"/>
              </pc2:cmMkLst>
            </pc226:cmChg>
          </p:ext>
        </pc:extLst>
      </pc:sldChg>
      <pc:sldChg chg="modSp mod modNotesTx">
        <pc:chgData name="Laetitia Bokestael" userId="6a096805-fffc-4000-80b1-9ff9f98bf1fe" providerId="ADAL" clId="{FF0B0AF1-071C-462B-A7A3-9B47EEFDF439}" dt="2025-09-01T12:56:48.128" v="1731" actId="400"/>
        <pc:sldMkLst>
          <pc:docMk/>
          <pc:sldMk cId="3449195613" sldId="967"/>
        </pc:sldMkLst>
        <pc:grpChg chg="mod">
          <ac:chgData name="Laetitia Bokestael" userId="6a096805-fffc-4000-80b1-9ff9f98bf1fe" providerId="ADAL" clId="{FF0B0AF1-071C-462B-A7A3-9B47EEFDF439}" dt="2025-09-01T12:54:52.525" v="1709" actId="1076"/>
          <ac:grpSpMkLst>
            <pc:docMk/>
            <pc:sldMk cId="3449195613" sldId="967"/>
            <ac:grpSpMk id="3" creationId="{5790453A-420E-BE3B-85B9-8DE7A997E717}"/>
          </ac:grpSpMkLst>
        </pc:grpChg>
      </pc:sldChg>
    </pc:docChg>
  </pc:docChgLst>
  <pc:docChgLst>
    <pc:chgData name="Marjolein Van Bogaert" userId="f8d5fb05-a614-4744-a22a-566195b8d6df" providerId="ADAL" clId="{94FAB31B-98E0-5297-AC6E-72D6D8C8F276}"/>
    <pc:docChg chg="undo custSel addSld delSld modSld">
      <pc:chgData name="Marjolein Van Bogaert" userId="f8d5fb05-a614-4744-a22a-566195b8d6df" providerId="ADAL" clId="{94FAB31B-98E0-5297-AC6E-72D6D8C8F276}" dt="2025-09-05T09:59:01.791" v="5943"/>
      <pc:docMkLst>
        <pc:docMk/>
      </pc:docMkLst>
      <pc:sldChg chg="addSp delSp modSp mod modTransition delAnim modNotesTx">
        <pc:chgData name="Marjolein Van Bogaert" userId="f8d5fb05-a614-4744-a22a-566195b8d6df" providerId="ADAL" clId="{94FAB31B-98E0-5297-AC6E-72D6D8C8F276}" dt="2025-09-03T16:10:17.317" v="5906"/>
        <pc:sldMkLst>
          <pc:docMk/>
          <pc:sldMk cId="0" sldId="256"/>
        </pc:sldMkLst>
        <pc:picChg chg="add mod">
          <ac:chgData name="Marjolein Van Bogaert" userId="f8d5fb05-a614-4744-a22a-566195b8d6df" providerId="ADAL" clId="{94FAB31B-98E0-5297-AC6E-72D6D8C8F276}" dt="2025-09-03T16:10:17.317" v="5906"/>
          <ac:picMkLst>
            <pc:docMk/>
            <pc:sldMk cId="0" sldId="256"/>
            <ac:picMk id="13" creationId="{141BC846-1D48-D214-E900-DC28E647FD10}"/>
          </ac:picMkLst>
        </pc:picChg>
      </pc:sldChg>
      <pc:sldChg chg="addSp delSp modSp mod modTransition delAnim modNotesTx">
        <pc:chgData name="Marjolein Van Bogaert" userId="f8d5fb05-a614-4744-a22a-566195b8d6df" providerId="ADAL" clId="{94FAB31B-98E0-5297-AC6E-72D6D8C8F276}" dt="2025-09-03T16:10:17.317" v="5906"/>
        <pc:sldMkLst>
          <pc:docMk/>
          <pc:sldMk cId="0" sldId="258"/>
        </pc:sldMkLst>
        <pc:spChg chg="mod">
          <ac:chgData name="Marjolein Van Bogaert" userId="f8d5fb05-a614-4744-a22a-566195b8d6df" providerId="ADAL" clId="{94FAB31B-98E0-5297-AC6E-72D6D8C8F276}" dt="2025-08-21T08:18:19.311" v="735" actId="20577"/>
          <ac:spMkLst>
            <pc:docMk/>
            <pc:sldMk cId="0" sldId="258"/>
            <ac:spMk id="10" creationId="{00000000-0000-0000-0000-000000000000}"/>
          </ac:spMkLst>
        </pc:spChg>
        <pc:spChg chg="add mod">
          <ac:chgData name="Marjolein Van Bogaert" userId="f8d5fb05-a614-4744-a22a-566195b8d6df" providerId="ADAL" clId="{94FAB31B-98E0-5297-AC6E-72D6D8C8F276}" dt="2025-08-21T08:02:21.579" v="6" actId="1076"/>
          <ac:spMkLst>
            <pc:docMk/>
            <pc:sldMk cId="0" sldId="258"/>
            <ac:spMk id="12" creationId="{27CADB32-CD07-F329-92F6-4DDD59B3CBA0}"/>
          </ac:spMkLst>
        </pc:spChg>
        <pc:grpChg chg="mod">
          <ac:chgData name="Marjolein Van Bogaert" userId="f8d5fb05-a614-4744-a22a-566195b8d6df" providerId="ADAL" clId="{94FAB31B-98E0-5297-AC6E-72D6D8C8F276}" dt="2025-08-21T08:18:24.998" v="737" actId="1076"/>
          <ac:grpSpMkLst>
            <pc:docMk/>
            <pc:sldMk cId="0" sldId="258"/>
            <ac:grpSpMk id="6" creationId="{00000000-0000-0000-0000-000000000000}"/>
          </ac:grpSpMkLst>
        </pc:grpChg>
        <pc:picChg chg="add mod">
          <ac:chgData name="Marjolein Van Bogaert" userId="f8d5fb05-a614-4744-a22a-566195b8d6df" providerId="ADAL" clId="{94FAB31B-98E0-5297-AC6E-72D6D8C8F276}" dt="2025-09-03T16:10:17.317" v="5906"/>
          <ac:picMkLst>
            <pc:docMk/>
            <pc:sldMk cId="0" sldId="258"/>
            <ac:picMk id="15" creationId="{C9DCC7F7-FE31-A1C0-474D-F63EBAF64C99}"/>
          </ac:picMkLst>
        </pc:picChg>
      </pc:sldChg>
      <pc:sldChg chg="mod modShow">
        <pc:chgData name="Marjolein Van Bogaert" userId="f8d5fb05-a614-4744-a22a-566195b8d6df" providerId="ADAL" clId="{94FAB31B-98E0-5297-AC6E-72D6D8C8F276}" dt="2025-08-21T08:03:26.698" v="11" actId="729"/>
        <pc:sldMkLst>
          <pc:docMk/>
          <pc:sldMk cId="0" sldId="261"/>
        </pc:sldMkLst>
      </pc:sldChg>
      <pc:sldChg chg="mod modShow">
        <pc:chgData name="Marjolein Van Bogaert" userId="f8d5fb05-a614-4744-a22a-566195b8d6df" providerId="ADAL" clId="{94FAB31B-98E0-5297-AC6E-72D6D8C8F276}" dt="2025-08-21T08:04:35.898" v="12" actId="729"/>
        <pc:sldMkLst>
          <pc:docMk/>
          <pc:sldMk cId="0" sldId="262"/>
        </pc:sldMkLst>
      </pc:sldChg>
      <pc:sldChg chg="addSp delSp modSp mod modTransition modAnim">
        <pc:chgData name="Marjolein Van Bogaert" userId="f8d5fb05-a614-4744-a22a-566195b8d6df" providerId="ADAL" clId="{94FAB31B-98E0-5297-AC6E-72D6D8C8F276}" dt="2025-09-05T09:59:01.791" v="5943"/>
        <pc:sldMkLst>
          <pc:docMk/>
          <pc:sldMk cId="0" sldId="269"/>
        </pc:sldMkLst>
        <pc:spChg chg="mod">
          <ac:chgData name="Marjolein Van Bogaert" userId="f8d5fb05-a614-4744-a22a-566195b8d6df" providerId="ADAL" clId="{94FAB31B-98E0-5297-AC6E-72D6D8C8F276}" dt="2025-08-21T11:15:43.936" v="5074" actId="20577"/>
          <ac:spMkLst>
            <pc:docMk/>
            <pc:sldMk cId="0" sldId="269"/>
            <ac:spMk id="15" creationId="{00000000-0000-0000-0000-000000000000}"/>
          </ac:spMkLst>
        </pc:spChg>
        <pc:picChg chg="add del mod">
          <ac:chgData name="Marjolein Van Bogaert" userId="f8d5fb05-a614-4744-a22a-566195b8d6df" providerId="ADAL" clId="{94FAB31B-98E0-5297-AC6E-72D6D8C8F276}" dt="2025-09-05T09:58:09.348" v="5942"/>
          <ac:picMkLst>
            <pc:docMk/>
            <pc:sldMk cId="0" sldId="269"/>
            <ac:picMk id="25" creationId="{500893BA-84B5-2C49-2F47-7436C14AFE7F}"/>
          </ac:picMkLst>
        </pc:picChg>
        <pc:picChg chg="add del mod">
          <ac:chgData name="Marjolein Van Bogaert" userId="f8d5fb05-a614-4744-a22a-566195b8d6df" providerId="ADAL" clId="{94FAB31B-98E0-5297-AC6E-72D6D8C8F276}" dt="2025-09-05T09:57:29.518" v="5940"/>
          <ac:picMkLst>
            <pc:docMk/>
            <pc:sldMk cId="0" sldId="269"/>
            <ac:picMk id="26" creationId="{575C82AB-0BC3-D9D5-3E5F-1DE704DAF08B}"/>
          </ac:picMkLst>
        </pc:picChg>
        <pc:picChg chg="add mod">
          <ac:chgData name="Marjolein Van Bogaert" userId="f8d5fb05-a614-4744-a22a-566195b8d6df" providerId="ADAL" clId="{94FAB31B-98E0-5297-AC6E-72D6D8C8F276}" dt="2025-09-05T09:59:01.791" v="5943"/>
          <ac:picMkLst>
            <pc:docMk/>
            <pc:sldMk cId="0" sldId="269"/>
            <ac:picMk id="30" creationId="{28ECFFF0-F2DC-8084-C30A-E7AB698A7A0B}"/>
          </ac:picMkLst>
        </pc:picChg>
      </pc:sldChg>
      <pc:sldChg chg="addSp delSp modSp modTransition modAnim modNotesTx">
        <pc:chgData name="Marjolein Van Bogaert" userId="f8d5fb05-a614-4744-a22a-566195b8d6df" providerId="ADAL" clId="{94FAB31B-98E0-5297-AC6E-72D6D8C8F276}" dt="2025-09-03T16:17:14.541" v="5912"/>
        <pc:sldMkLst>
          <pc:docMk/>
          <pc:sldMk cId="2091774214" sldId="357"/>
        </pc:sldMkLst>
        <pc:picChg chg="add mod">
          <ac:chgData name="Marjolein Van Bogaert" userId="f8d5fb05-a614-4744-a22a-566195b8d6df" providerId="ADAL" clId="{94FAB31B-98E0-5297-AC6E-72D6D8C8F276}" dt="2025-09-03T16:17:14.541" v="5912"/>
          <ac:picMkLst>
            <pc:docMk/>
            <pc:sldMk cId="2091774214" sldId="357"/>
            <ac:picMk id="19" creationId="{CD986D02-1AD8-A91E-625D-CD223FAC8126}"/>
          </ac:picMkLst>
        </pc:picChg>
      </pc:sldChg>
      <pc:sldChg chg="del mod modShow">
        <pc:chgData name="Marjolein Van Bogaert" userId="f8d5fb05-a614-4744-a22a-566195b8d6df" providerId="ADAL" clId="{94FAB31B-98E0-5297-AC6E-72D6D8C8F276}" dt="2025-08-21T09:34:32.783" v="2944" actId="2696"/>
        <pc:sldMkLst>
          <pc:docMk/>
          <pc:sldMk cId="2841482294" sldId="675"/>
        </pc:sldMkLst>
      </pc:sldChg>
      <pc:sldChg chg="delSp mod modNotesTx">
        <pc:chgData name="Marjolein Van Bogaert" userId="f8d5fb05-a614-4744-a22a-566195b8d6df" providerId="ADAL" clId="{94FAB31B-98E0-5297-AC6E-72D6D8C8F276}" dt="2025-08-21T11:53:12.263" v="5682" actId="478"/>
        <pc:sldMkLst>
          <pc:docMk/>
          <pc:sldMk cId="1990893739" sldId="676"/>
        </pc:sldMkLst>
      </pc:sldChg>
      <pc:sldChg chg="delSp mod modNotesTx">
        <pc:chgData name="Marjolein Van Bogaert" userId="f8d5fb05-a614-4744-a22a-566195b8d6df" providerId="ADAL" clId="{94FAB31B-98E0-5297-AC6E-72D6D8C8F276}" dt="2025-08-21T11:44:57.485" v="5656" actId="20577"/>
        <pc:sldMkLst>
          <pc:docMk/>
          <pc:sldMk cId="863049084" sldId="791"/>
        </pc:sldMkLst>
      </pc:sldChg>
      <pc:sldChg chg="addSp delSp modSp mod modNotes modNotesTx">
        <pc:chgData name="Marjolein Van Bogaert" userId="f8d5fb05-a614-4744-a22a-566195b8d6df" providerId="ADAL" clId="{94FAB31B-98E0-5297-AC6E-72D6D8C8F276}" dt="2025-08-21T11:34:03.393" v="5151" actId="20577"/>
        <pc:sldMkLst>
          <pc:docMk/>
          <pc:sldMk cId="2000431366" sldId="835"/>
        </pc:sldMkLst>
      </pc:sldChg>
      <pc:sldChg chg="add del mod modShow modNotesTx">
        <pc:chgData name="Marjolein Van Bogaert" userId="f8d5fb05-a614-4744-a22a-566195b8d6df" providerId="ADAL" clId="{94FAB31B-98E0-5297-AC6E-72D6D8C8F276}" dt="2025-09-01T12:10:48.314" v="5807" actId="2696"/>
        <pc:sldMkLst>
          <pc:docMk/>
          <pc:sldMk cId="2802480482" sldId="865"/>
        </pc:sldMkLst>
      </pc:sldChg>
      <pc:sldChg chg="modSp del mod modShow modNotes">
        <pc:chgData name="Marjolein Van Bogaert" userId="f8d5fb05-a614-4744-a22a-566195b8d6df" providerId="ADAL" clId="{94FAB31B-98E0-5297-AC6E-72D6D8C8F276}" dt="2025-09-01T12:10:45.443" v="5806" actId="2696"/>
        <pc:sldMkLst>
          <pc:docMk/>
          <pc:sldMk cId="2671442223" sldId="866"/>
        </pc:sldMkLst>
      </pc:sldChg>
      <pc:sldChg chg="delSp modSp mod delAnim modNotesTx">
        <pc:chgData name="Marjolein Van Bogaert" userId="f8d5fb05-a614-4744-a22a-566195b8d6df" providerId="ADAL" clId="{94FAB31B-98E0-5297-AC6E-72D6D8C8F276}" dt="2025-08-21T11:41:22.088" v="5641" actId="20577"/>
        <pc:sldMkLst>
          <pc:docMk/>
          <pc:sldMk cId="3552949518" sldId="879"/>
        </pc:sldMkLst>
      </pc:sldChg>
      <pc:sldChg chg="addSp delSp modSp mod modTransition modNotesTx">
        <pc:chgData name="Marjolein Van Bogaert" userId="f8d5fb05-a614-4744-a22a-566195b8d6df" providerId="ADAL" clId="{94FAB31B-98E0-5297-AC6E-72D6D8C8F276}" dt="2025-09-03T16:17:14.541" v="5912"/>
        <pc:sldMkLst>
          <pc:docMk/>
          <pc:sldMk cId="1574382908" sldId="896"/>
        </pc:sldMkLst>
        <pc:picChg chg="mod">
          <ac:chgData name="Marjolein Van Bogaert" userId="f8d5fb05-a614-4744-a22a-566195b8d6df" providerId="ADAL" clId="{94FAB31B-98E0-5297-AC6E-72D6D8C8F276}" dt="2025-08-21T11:43:33.282" v="5652" actId="1076"/>
          <ac:picMkLst>
            <pc:docMk/>
            <pc:sldMk cId="1574382908" sldId="896"/>
            <ac:picMk id="6" creationId="{E63FBBA4-8178-B7D6-7CA0-D7C52CC83657}"/>
          </ac:picMkLst>
        </pc:picChg>
        <pc:picChg chg="add mod">
          <ac:chgData name="Marjolein Van Bogaert" userId="f8d5fb05-a614-4744-a22a-566195b8d6df" providerId="ADAL" clId="{94FAB31B-98E0-5297-AC6E-72D6D8C8F276}" dt="2025-09-03T16:17:14.541" v="5912"/>
          <ac:picMkLst>
            <pc:docMk/>
            <pc:sldMk cId="1574382908" sldId="896"/>
            <ac:picMk id="8" creationId="{58511A95-ACD0-2C8D-C651-525B43CBEAAE}"/>
          </ac:picMkLst>
        </pc:picChg>
      </pc:sldChg>
      <pc:sldChg chg="addSp delSp modSp mod modClrScheme chgLayout modNotesTx">
        <pc:chgData name="Marjolein Van Bogaert" userId="f8d5fb05-a614-4744-a22a-566195b8d6df" providerId="ADAL" clId="{94FAB31B-98E0-5297-AC6E-72D6D8C8F276}" dt="2025-08-21T10:07:36.384" v="4757" actId="20577"/>
        <pc:sldMkLst>
          <pc:docMk/>
          <pc:sldMk cId="434941856" sldId="902"/>
        </pc:sldMkLst>
      </pc:sldChg>
      <pc:sldChg chg="delSp modSp add mod modShow modNotes modNotesTx">
        <pc:chgData name="Marjolein Van Bogaert" userId="f8d5fb05-a614-4744-a22a-566195b8d6df" providerId="ADAL" clId="{94FAB31B-98E0-5297-AC6E-72D6D8C8F276}" dt="2025-08-21T11:55:38.530" v="5705" actId="20577"/>
        <pc:sldMkLst>
          <pc:docMk/>
          <pc:sldMk cId="3376642794" sldId="903"/>
        </pc:sldMkLst>
      </pc:sldChg>
      <pc:sldChg chg="modSp add del mod">
        <pc:chgData name="Marjolein Van Bogaert" userId="f8d5fb05-a614-4744-a22a-566195b8d6df" providerId="ADAL" clId="{94FAB31B-98E0-5297-AC6E-72D6D8C8F276}" dt="2025-08-21T09:45:17.375" v="3011" actId="2696"/>
        <pc:sldMkLst>
          <pc:docMk/>
          <pc:sldMk cId="266851949" sldId="904"/>
        </pc:sldMkLst>
      </pc:sldChg>
      <pc:sldChg chg="addSp modSp new mod modTransition">
        <pc:chgData name="Marjolein Van Bogaert" userId="f8d5fb05-a614-4744-a22a-566195b8d6df" providerId="ADAL" clId="{94FAB31B-98E0-5297-AC6E-72D6D8C8F276}" dt="2025-09-03T16:17:14.541" v="5912"/>
        <pc:sldMkLst>
          <pc:docMk/>
          <pc:sldMk cId="539893288" sldId="904"/>
        </pc:sldMkLst>
        <pc:spChg chg="add mod">
          <ac:chgData name="Marjolein Van Bogaert" userId="f8d5fb05-a614-4744-a22a-566195b8d6df" providerId="ADAL" clId="{94FAB31B-98E0-5297-AC6E-72D6D8C8F276}" dt="2025-08-21T11:43:41.917" v="5654" actId="1076"/>
          <ac:spMkLst>
            <pc:docMk/>
            <pc:sldMk cId="539893288" sldId="904"/>
            <ac:spMk id="4" creationId="{CC61DAD8-3A10-07EA-EE65-8C8F9EE9A383}"/>
          </ac:spMkLst>
        </pc:spChg>
        <pc:picChg chg="add mod">
          <ac:chgData name="Marjolein Van Bogaert" userId="f8d5fb05-a614-4744-a22a-566195b8d6df" providerId="ADAL" clId="{94FAB31B-98E0-5297-AC6E-72D6D8C8F276}" dt="2025-09-03T16:17:14.541" v="5912"/>
          <ac:picMkLst>
            <pc:docMk/>
            <pc:sldMk cId="539893288" sldId="904"/>
            <ac:picMk id="7" creationId="{4AF25C85-4450-2F6B-2401-6C0DBDAAEEC4}"/>
          </ac:picMkLst>
        </pc:picChg>
      </pc:sldChg>
      <pc:sldChg chg="add del">
        <pc:chgData name="Marjolein Van Bogaert" userId="f8d5fb05-a614-4744-a22a-566195b8d6df" providerId="ADAL" clId="{94FAB31B-98E0-5297-AC6E-72D6D8C8F276}" dt="2025-08-21T09:34:32.783" v="2944" actId="2696"/>
        <pc:sldMkLst>
          <pc:docMk/>
          <pc:sldMk cId="2206860222" sldId="904"/>
        </pc:sldMkLst>
      </pc:sldChg>
      <pc:sldChg chg="addSp delSp modSp modTransition modAnim">
        <pc:chgData name="Marjolein Van Bogaert" userId="f8d5fb05-a614-4744-a22a-566195b8d6df" providerId="ADAL" clId="{94FAB31B-98E0-5297-AC6E-72D6D8C8F276}" dt="2025-09-03T16:13:14.777" v="5908"/>
        <pc:sldMkLst>
          <pc:docMk/>
          <pc:sldMk cId="0" sldId="905"/>
        </pc:sldMkLst>
        <pc:picChg chg="add mod">
          <ac:chgData name="Marjolein Van Bogaert" userId="f8d5fb05-a614-4744-a22a-566195b8d6df" providerId="ADAL" clId="{94FAB31B-98E0-5297-AC6E-72D6D8C8F276}" dt="2025-09-03T16:13:14.777" v="5908"/>
          <ac:picMkLst>
            <pc:docMk/>
            <pc:sldMk cId="0" sldId="905"/>
            <ac:picMk id="17" creationId="{E6AA195D-20B8-8A11-8A34-BD9CDC1F854D}"/>
          </ac:picMkLst>
        </pc:picChg>
      </pc:sldChg>
      <pc:sldChg chg="addSp modSp modTransition">
        <pc:chgData name="Marjolein Van Bogaert" userId="f8d5fb05-a614-4744-a22a-566195b8d6df" providerId="ADAL" clId="{94FAB31B-98E0-5297-AC6E-72D6D8C8F276}" dt="2025-09-03T16:13:14.777" v="5908"/>
        <pc:sldMkLst>
          <pc:docMk/>
          <pc:sldMk cId="3425259493" sldId="964"/>
        </pc:sldMkLst>
        <pc:picChg chg="add mod">
          <ac:chgData name="Marjolein Van Bogaert" userId="f8d5fb05-a614-4744-a22a-566195b8d6df" providerId="ADAL" clId="{94FAB31B-98E0-5297-AC6E-72D6D8C8F276}" dt="2025-09-03T16:13:14.777" v="5908"/>
          <ac:picMkLst>
            <pc:docMk/>
            <pc:sldMk cId="3425259493" sldId="964"/>
            <ac:picMk id="11" creationId="{2052CA75-BD1D-EA9A-BF67-CD8D7DEAB121}"/>
          </ac:picMkLst>
        </pc:picChg>
      </pc:sldChg>
      <pc:sldChg chg="addSp delSp modSp modTransition modAnim modNotesTx">
        <pc:chgData name="Marjolein Van Bogaert" userId="f8d5fb05-a614-4744-a22a-566195b8d6df" providerId="ADAL" clId="{94FAB31B-98E0-5297-AC6E-72D6D8C8F276}" dt="2025-09-03T16:23:54.575" v="5920"/>
        <pc:sldMkLst>
          <pc:docMk/>
          <pc:sldMk cId="2590886552" sldId="965"/>
        </pc:sldMkLst>
        <pc:picChg chg="add mod">
          <ac:chgData name="Marjolein Van Bogaert" userId="f8d5fb05-a614-4744-a22a-566195b8d6df" providerId="ADAL" clId="{94FAB31B-98E0-5297-AC6E-72D6D8C8F276}" dt="2025-09-03T16:23:54.575" v="5920"/>
          <ac:picMkLst>
            <pc:docMk/>
            <pc:sldMk cId="2590886552" sldId="965"/>
            <ac:picMk id="34" creationId="{3C9497C0-329C-4F9A-C5F5-82BEDEE112A2}"/>
          </ac:picMkLst>
        </pc:picChg>
      </pc:sldChg>
      <pc:sldChg chg="addSp delSp modSp modTransition modAnim modNotesTx">
        <pc:chgData name="Marjolein Van Bogaert" userId="f8d5fb05-a614-4744-a22a-566195b8d6df" providerId="ADAL" clId="{94FAB31B-98E0-5297-AC6E-72D6D8C8F276}" dt="2025-09-03T16:33:28.410" v="5932"/>
        <pc:sldMkLst>
          <pc:docMk/>
          <pc:sldMk cId="3216054820" sldId="966"/>
        </pc:sldMkLst>
        <pc:picChg chg="add mod">
          <ac:chgData name="Marjolein Van Bogaert" userId="f8d5fb05-a614-4744-a22a-566195b8d6df" providerId="ADAL" clId="{94FAB31B-98E0-5297-AC6E-72D6D8C8F276}" dt="2025-09-03T16:33:28.410" v="5932"/>
          <ac:picMkLst>
            <pc:docMk/>
            <pc:sldMk cId="3216054820" sldId="966"/>
            <ac:picMk id="36" creationId="{DE6F9472-3F91-E385-D62A-7D5787AB5EDE}"/>
          </ac:picMkLst>
        </pc:picChg>
      </pc:sldChg>
      <pc:sldChg chg="addSp delSp modSp modTransition modAnim">
        <pc:chgData name="Marjolein Van Bogaert" userId="f8d5fb05-a614-4744-a22a-566195b8d6df" providerId="ADAL" clId="{94FAB31B-98E0-5297-AC6E-72D6D8C8F276}" dt="2025-09-03T16:36:20.935" v="5939"/>
        <pc:sldMkLst>
          <pc:docMk/>
          <pc:sldMk cId="3449195613" sldId="967"/>
        </pc:sldMkLst>
        <pc:picChg chg="add mod">
          <ac:chgData name="Marjolein Van Bogaert" userId="f8d5fb05-a614-4744-a22a-566195b8d6df" providerId="ADAL" clId="{94FAB31B-98E0-5297-AC6E-72D6D8C8F276}" dt="2025-09-03T16:36:20.935" v="5939"/>
          <ac:picMkLst>
            <pc:docMk/>
            <pc:sldMk cId="3449195613" sldId="967"/>
            <ac:picMk id="13" creationId="{3D001271-BDEF-C04D-3BC1-CAE89657A763}"/>
          </ac:picMkLst>
        </pc:picChg>
      </pc:sldChg>
      <pc:sldChg chg="addSp delSp modSp modTransition modAnim">
        <pc:chgData name="Marjolein Van Bogaert" userId="f8d5fb05-a614-4744-a22a-566195b8d6df" providerId="ADAL" clId="{94FAB31B-98E0-5297-AC6E-72D6D8C8F276}" dt="2025-09-03T16:36:20.935" v="5939"/>
        <pc:sldMkLst>
          <pc:docMk/>
          <pc:sldMk cId="3838766260" sldId="968"/>
        </pc:sldMkLst>
        <pc:picChg chg="add mod">
          <ac:chgData name="Marjolein Van Bogaert" userId="f8d5fb05-a614-4744-a22a-566195b8d6df" providerId="ADAL" clId="{94FAB31B-98E0-5297-AC6E-72D6D8C8F276}" dt="2025-09-03T16:36:20.935" v="5939"/>
          <ac:picMkLst>
            <pc:docMk/>
            <pc:sldMk cId="3838766260" sldId="968"/>
            <ac:picMk id="21" creationId="{1374B201-B915-3CDD-8BFF-5537FDB5F85A}"/>
          </ac:picMkLst>
        </pc:picChg>
      </pc:sldChg>
      <pc:sldChg chg="modSp add del mod">
        <pc:chgData name="Marjolein Van Bogaert" userId="f8d5fb05-a614-4744-a22a-566195b8d6df" providerId="ADAL" clId="{94FAB31B-98E0-5297-AC6E-72D6D8C8F276}" dt="2025-09-03T13:41:55.070" v="5899" actId="2696"/>
        <pc:sldMkLst>
          <pc:docMk/>
          <pc:sldMk cId="1650922469" sldId="9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rodiagnostiek.be/het-zorgcontinuum/uitbreiding-van-zorg/onthaal-en-vraagverhelderin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prodiagnostiek.be/het-zorgcontinuum/uitbreiding-van-zorg/integratie-en-aanbeveling/" TargetMode="External"/><Relationship Id="rId4" Type="http://schemas.openxmlformats.org/officeDocument/2006/relationships/hyperlink" Target="https://prodiagnostiek.be/het-zorgcontinuum/uitbreiding-van-zorg/intak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nl-NL" sz="1200" kern="1200" dirty="0">
                <a:solidFill>
                  <a:schemeClr val="tx1"/>
                </a:solidFill>
                <a:effectLst/>
                <a:latin typeface="+mn-lt"/>
                <a:ea typeface="+mn-ea"/>
                <a:cs typeface="+mn-cs"/>
              </a:rPr>
              <a:t>Welkom bij deze kennisclip over de Strategiefase binnen het HGD-traject. Mijn naam is Marjolein Van Bogaert en ik ben projectmedewerker bij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-team. In deze kennisclip neem ik jullie mee door de verschillende stappen die genomen worden in de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strategiefase. </a:t>
            </a:r>
            <a:endParaRPr lang="nl-BE"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C781B12E-B66B-4FE8-6B56-62E2C4ED42CA}"/>
            </a:ext>
          </a:extLst>
        </p:cNvPr>
        <p:cNvGrpSpPr/>
        <p:nvPr/>
      </p:nvGrpSpPr>
      <p:grpSpPr>
        <a:xfrm>
          <a:off x="0" y="0"/>
          <a:ext cx="0" cy="0"/>
          <a:chOff x="0" y="0"/>
          <a:chExt cx="0" cy="0"/>
        </a:xfrm>
      </p:grpSpPr>
      <p:sp>
        <p:nvSpPr>
          <p:cNvPr id="527" name="Shape 527">
            <a:extLst>
              <a:ext uri="{FF2B5EF4-FFF2-40B4-BE49-F238E27FC236}">
                <a16:creationId xmlns:a16="http://schemas.microsoft.com/office/drawing/2014/main" id="{EBD76635-C7E6-6754-11F1-A2028B0EE7BB}"/>
              </a:ext>
            </a:extLst>
          </p:cNvPr>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a:extLst>
              <a:ext uri="{FF2B5EF4-FFF2-40B4-BE49-F238E27FC236}">
                <a16:creationId xmlns:a16="http://schemas.microsoft.com/office/drawing/2014/main" id="{60EF5935-1CB8-C975-596A-4A9D8D77D7C8}"/>
              </a:ext>
            </a:extLst>
          </p:cNvPr>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i="0" kern="1200" dirty="0">
                <a:solidFill>
                  <a:schemeClr val="tx1"/>
                </a:solidFill>
                <a:effectLst/>
                <a:latin typeface="+mn-lt"/>
                <a:ea typeface="+mn-ea"/>
                <a:cs typeface="+mn-cs"/>
              </a:rPr>
              <a:t>We illustreren het gebruik van de als-danredenering aan de hand van twee hypotheses die we formuleerden voor Mo.</a:t>
            </a:r>
          </a:p>
          <a:p>
            <a:r>
              <a:rPr lang="nl-BE" sz="1200" i="0" kern="1200" dirty="0">
                <a:solidFill>
                  <a:schemeClr val="tx1"/>
                </a:solidFill>
                <a:effectLst/>
                <a:latin typeface="+mn-lt"/>
                <a:ea typeface="+mn-ea"/>
                <a:cs typeface="+mn-cs"/>
              </a:rPr>
              <a:t>De onderkennende hypothese ‘Mo heeft problemen met emotieregulatie’ geeft een als-danredenering. Als we weten dat Mo problemen heeft met emotieregulatie dan betekent dat voor ons advies dat we emotieregulatie moeten versterken. Dat klinkt logisch maar het maakt het advies nog weinig concreet. Hoe moeten we het dan versterken?</a:t>
            </a:r>
          </a:p>
          <a:p>
            <a:r>
              <a:rPr lang="nl-BE" sz="1200" i="0" kern="1200" dirty="0">
                <a:solidFill>
                  <a:schemeClr val="tx1"/>
                </a:solidFill>
                <a:effectLst/>
                <a:latin typeface="+mn-lt"/>
                <a:ea typeface="+mn-ea"/>
                <a:cs typeface="+mn-cs"/>
              </a:rPr>
              <a:t>We gebruiken de als-danredenering bij onze indicerende hypothese: Als we weten dat inzetten op adaptieve ER-strategieën Mo helpt om zijn emoties beter te kunnen reguleren, dan betekent dat voor ons advies dat we deze strategieën verder gaan versterken. Dit maakt ons advies concreter.</a:t>
            </a:r>
          </a:p>
          <a:p>
            <a:pPr marL="0" indent="0">
              <a:buFont typeface="Symbol" panose="05050102010706020507" pitchFamily="18" charset="2"/>
              <a:buNone/>
            </a:pPr>
            <a:endParaRPr lang="nl-BE" dirty="0">
              <a:solidFill>
                <a:schemeClr val="dk1"/>
              </a:solidFill>
              <a:latin typeface="+mn-lt"/>
              <a:ea typeface="Calibri"/>
              <a:cs typeface="Calibri"/>
              <a:sym typeface="Calibri"/>
            </a:endParaRPr>
          </a:p>
          <a:p>
            <a:endParaRPr lang="nl-BE" b="0" baseline="0" dirty="0"/>
          </a:p>
          <a:p>
            <a:endParaRPr lang="nl-BE" b="0" baseline="0" dirty="0"/>
          </a:p>
          <a:p>
            <a:pPr>
              <a:buSzPct val="25000"/>
            </a:pPr>
            <a:endParaRPr lang="nl-BE" dirty="0">
              <a:solidFill>
                <a:schemeClr val="dk1"/>
              </a:solidFill>
              <a:latin typeface="Calibri"/>
              <a:ea typeface="Calibri"/>
              <a:cs typeface="Calibri"/>
              <a:sym typeface="Calibri"/>
            </a:endParaRPr>
          </a:p>
        </p:txBody>
      </p:sp>
      <p:sp>
        <p:nvSpPr>
          <p:cNvPr id="529" name="Shape 529">
            <a:extLst>
              <a:ext uri="{FF2B5EF4-FFF2-40B4-BE49-F238E27FC236}">
                <a16:creationId xmlns:a16="http://schemas.microsoft.com/office/drawing/2014/main" id="{911A68C5-76DF-B92E-3DCB-762F97A4066B}"/>
              </a:ext>
            </a:extLst>
          </p:cNvPr>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10</a:t>
            </a:fld>
            <a:endParaRPr lang="nl-BE">
              <a:solidFill>
                <a:schemeClr val="dk1"/>
              </a:solidFill>
              <a:latin typeface="Calibri"/>
              <a:ea typeface="Calibri"/>
              <a:cs typeface="Calibri"/>
              <a:sym typeface="Calibri"/>
            </a:endParaRPr>
          </a:p>
        </p:txBody>
      </p:sp>
      <p:sp>
        <p:nvSpPr>
          <p:cNvPr id="2" name="Tijdelijke aanduiding voor datum 1">
            <a:extLst>
              <a:ext uri="{FF2B5EF4-FFF2-40B4-BE49-F238E27FC236}">
                <a16:creationId xmlns:a16="http://schemas.microsoft.com/office/drawing/2014/main" id="{F0A9EF6E-7D4C-530A-69C1-B653D965B0FA}"/>
              </a:ext>
            </a:extLst>
          </p:cNvPr>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422528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AD862B00-B1BA-8D28-33C8-6221123BAFE1}"/>
            </a:ext>
          </a:extLst>
        </p:cNvPr>
        <p:cNvGrpSpPr/>
        <p:nvPr/>
      </p:nvGrpSpPr>
      <p:grpSpPr>
        <a:xfrm>
          <a:off x="0" y="0"/>
          <a:ext cx="0" cy="0"/>
          <a:chOff x="0" y="0"/>
          <a:chExt cx="0" cy="0"/>
        </a:xfrm>
      </p:grpSpPr>
      <p:sp>
        <p:nvSpPr>
          <p:cNvPr id="527" name="Shape 527">
            <a:extLst>
              <a:ext uri="{FF2B5EF4-FFF2-40B4-BE49-F238E27FC236}">
                <a16:creationId xmlns:a16="http://schemas.microsoft.com/office/drawing/2014/main" id="{D51898AD-3D43-0D97-BE49-AE53C2CAA214}"/>
              </a:ext>
            </a:extLst>
          </p:cNvPr>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a:extLst>
              <a:ext uri="{FF2B5EF4-FFF2-40B4-BE49-F238E27FC236}">
                <a16:creationId xmlns:a16="http://schemas.microsoft.com/office/drawing/2014/main" id="{CEA7C632-D5E4-3EC9-67AE-B58DFB734416}"/>
              </a:ext>
            </a:extLst>
          </p:cNvPr>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Na de reflectie in het team en het formuleren van hypotheses en onderzoeksvragen, neem je als CLB-medewerker terug contact op met de ouders, de leerling, de school en nog evt. andere betrokken partners om wat voorligt open en transparant te communiceren. De onderzoeksvragen worden besproken en er wordt toestemming gevraagd om deze ook verder te onderzoeken. Hoe meer de onderzoeksvragen ook binnen de verwachtingen liggen van de betrokkenen en betrekking hebbn op de hulpvraag, hoe gemakkelijk er ook een akkoord zal zijn. Je maakt afspraken rond wie over wat, op welke manier en onder welke vorm wordt geïnformeerd. </a:t>
            </a:r>
          </a:p>
          <a:p>
            <a:pPr>
              <a:buSzPct val="25000"/>
            </a:pPr>
            <a:endParaRPr lang="nl-BE" dirty="0">
              <a:solidFill>
                <a:schemeClr val="dk1"/>
              </a:solidFill>
              <a:latin typeface="Calibri"/>
              <a:ea typeface="Calibri"/>
              <a:cs typeface="Calibri"/>
              <a:sym typeface="Calibri"/>
            </a:endParaRPr>
          </a:p>
        </p:txBody>
      </p:sp>
      <p:sp>
        <p:nvSpPr>
          <p:cNvPr id="529" name="Shape 529">
            <a:extLst>
              <a:ext uri="{FF2B5EF4-FFF2-40B4-BE49-F238E27FC236}">
                <a16:creationId xmlns:a16="http://schemas.microsoft.com/office/drawing/2014/main" id="{7E553110-32D9-F4C7-3BD0-A87AC5A413B0}"/>
              </a:ext>
            </a:extLst>
          </p:cNvPr>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11</a:t>
            </a:fld>
            <a:endParaRPr lang="nl-BE">
              <a:solidFill>
                <a:schemeClr val="dk1"/>
              </a:solidFill>
              <a:latin typeface="Calibri"/>
              <a:ea typeface="Calibri"/>
              <a:cs typeface="Calibri"/>
              <a:sym typeface="Calibri"/>
            </a:endParaRPr>
          </a:p>
        </p:txBody>
      </p:sp>
      <p:sp>
        <p:nvSpPr>
          <p:cNvPr id="2" name="Tijdelijke aanduiding voor datum 1">
            <a:extLst>
              <a:ext uri="{FF2B5EF4-FFF2-40B4-BE49-F238E27FC236}">
                <a16:creationId xmlns:a16="http://schemas.microsoft.com/office/drawing/2014/main" id="{5D37C71D-0641-2409-91C2-DD1CDE92853C}"/>
              </a:ext>
            </a:extLst>
          </p:cNvPr>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83087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pPr marL="685800" indent="-571500">
              <a:spcBef>
                <a:spcPts val="0"/>
              </a:spcBef>
              <a:buSzPct val="100000"/>
            </a:pPr>
            <a:r>
              <a:rPr lang="nl-BE" sz="1200" dirty="0">
                <a:solidFill>
                  <a:schemeClr val="tx2"/>
                </a:solidFill>
                <a:latin typeface="Flanders Art Sans"/>
              </a:rPr>
              <a:t>Zo, we zijn aan het einde van de strategiefase en helemaal klaar om meer te leren over de onderzoeksfase.</a:t>
            </a:r>
          </a:p>
          <a:p>
            <a:pPr marL="685800" indent="-571500">
              <a:spcBef>
                <a:spcPts val="0"/>
              </a:spcBef>
              <a:buSzPct val="100000"/>
            </a:pPr>
            <a:r>
              <a:rPr lang="nl-BE" sz="1200" dirty="0">
                <a:solidFill>
                  <a:schemeClr val="tx2"/>
                </a:solidFill>
                <a:latin typeface="Flanders Art Sans"/>
              </a:rPr>
              <a:t>Wil je verder oefenen op de strategiefase, klik dan door naar de teamtool. Daar vind je veel ondersteunende materialen zoals oefenformulieren en kwaliteitschecks</a:t>
            </a:r>
            <a:endParaRPr lang="nl-NL" sz="1200" dirty="0">
              <a:solidFill>
                <a:schemeClr val="tx2"/>
              </a:solidFill>
              <a:latin typeface="Flanders Art Sans"/>
            </a:endParaRPr>
          </a:p>
          <a:p>
            <a:pPr marL="685800" indent="-571500">
              <a:spcBef>
                <a:spcPts val="0"/>
              </a:spcBef>
              <a:buSzPct val="100000"/>
            </a:pPr>
            <a:r>
              <a:rPr lang="nl-NL" sz="1200" dirty="0">
                <a:solidFill>
                  <a:schemeClr val="tx2"/>
                </a:solidFill>
                <a:latin typeface="Flanders Art Sans"/>
              </a:rPr>
              <a:t>Tijdens deze kennisclip spraken we ook over het </a:t>
            </a:r>
            <a:r>
              <a:rPr lang="nl-NL" sz="1200" dirty="0" err="1">
                <a:solidFill>
                  <a:schemeClr val="tx2"/>
                </a:solidFill>
                <a:latin typeface="Flanders Art Sans"/>
              </a:rPr>
              <a:t>Prodia</a:t>
            </a:r>
            <a:r>
              <a:rPr lang="nl-NL" sz="1200" dirty="0">
                <a:solidFill>
                  <a:schemeClr val="tx2"/>
                </a:solidFill>
                <a:latin typeface="Flanders Art Sans"/>
              </a:rPr>
              <a:t>-model. Klik door naar deze kennisclip om er meer over te leren.</a:t>
            </a:r>
          </a:p>
          <a:p>
            <a:pPr marL="685800" marR="0" lvl="0" indent="-571500" algn="l" defTabSz="914400" rtl="0" eaLnBrk="1" fontAlgn="auto" latinLnBrk="0" hangingPunct="1">
              <a:lnSpc>
                <a:spcPct val="100000"/>
              </a:lnSpc>
              <a:spcBef>
                <a:spcPts val="0"/>
              </a:spcBef>
              <a:spcAft>
                <a:spcPts val="0"/>
              </a:spcAft>
              <a:buClrTx/>
              <a:buSzPct val="100000"/>
              <a:buFontTx/>
              <a:buNone/>
              <a:tabLst/>
              <a:defRPr/>
            </a:pPr>
            <a:r>
              <a:rPr lang="nl-NL" sz="1200" dirty="0">
                <a:solidFill>
                  <a:schemeClr val="tx2"/>
                </a:solidFill>
                <a:latin typeface="Flanders Art Sans"/>
              </a:rPr>
              <a:t>Lees je graag de volledige tekst rond de strategiefase dan klik je door naar het ADP. Je vindt er ook specifieke aanvullingen in het kader van leersteun.</a:t>
            </a:r>
          </a:p>
          <a:p>
            <a:pPr marL="685800" indent="-571500">
              <a:spcBef>
                <a:spcPts val="0"/>
              </a:spcBef>
              <a:buSzPct val="100000"/>
            </a:pPr>
            <a:r>
              <a:rPr lang="nl-NL" sz="1200">
                <a:solidFill>
                  <a:schemeClr val="tx2"/>
                </a:solidFill>
                <a:latin typeface="Flanders Art Sans"/>
              </a:rPr>
              <a:t>Werk jij met leerlingen uit kansengroepen, bekijk dan zeker de toetsstenen faire diagnostiek. </a:t>
            </a:r>
          </a:p>
          <a:p>
            <a:endParaRPr lang="nl-BE"/>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84446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Deze kennisclip volgt het stramien van het handelingsgericht diagnostisch traject zoals omschreven in het Algemeen Diagnostisch Protocol.</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 overlopen stap voor stap de verschillende onderdelen van de fase. Neem het stramien of het protocol er gerust bij om goed te kunnen volgen.</a:t>
            </a:r>
            <a:endParaRPr lang="nl-BE" sz="1200" kern="1200" dirty="0">
              <a:solidFill>
                <a:schemeClr val="tx1"/>
              </a:solidFill>
              <a:effectLst/>
              <a:latin typeface="+mn-lt"/>
              <a:ea typeface="+mn-ea"/>
              <a:cs typeface="+mn-cs"/>
            </a:endParaRPr>
          </a:p>
          <a:p>
            <a:endParaRPr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45708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strategiefase is het moment bij uitstek voor reflectie binnen het multidisciplinaire CLB-team. Je bekijkt al de verkregen informatie uit voorgaande fasen kritisch samen met je team. Door het inzetten van de multidisciplinariteit binnen het team wordt elke invalshoek belicht. </a:t>
            </a:r>
          </a:p>
          <a:p>
            <a:r>
              <a:rPr lang="nl-BE" sz="1200" kern="1200" dirty="0">
                <a:solidFill>
                  <a:schemeClr val="tx1"/>
                </a:solidFill>
                <a:effectLst/>
                <a:latin typeface="+mn-lt"/>
                <a:ea typeface="+mn-ea"/>
                <a:cs typeface="+mn-cs"/>
              </a:rPr>
              <a:t>Deze fase vertrekt bij het clusteren van de informatie die de CLB-medewerker verzamelde tijdens de </a:t>
            </a:r>
            <a:r>
              <a:rPr lang="nl-BE" sz="1200" u="sng" kern="1200" dirty="0">
                <a:solidFill>
                  <a:schemeClr val="tx1"/>
                </a:solidFill>
                <a:effectLst/>
                <a:latin typeface="+mn-lt"/>
                <a:ea typeface="+mn-ea"/>
                <a:cs typeface="+mn-cs"/>
                <a:hlinkClick r:id="rId3"/>
              </a:rPr>
              <a:t>vraagverheldering</a:t>
            </a:r>
            <a:r>
              <a:rPr lang="nl-BE" sz="1200" kern="1200" dirty="0">
                <a:solidFill>
                  <a:schemeClr val="tx1"/>
                </a:solidFill>
                <a:effectLst/>
                <a:latin typeface="+mn-lt"/>
                <a:ea typeface="+mn-ea"/>
                <a:cs typeface="+mn-cs"/>
              </a:rPr>
              <a:t> en </a:t>
            </a:r>
            <a:r>
              <a:rPr lang="nl-BE" sz="1200" u="sng" kern="1200" dirty="0">
                <a:solidFill>
                  <a:schemeClr val="tx1"/>
                </a:solidFill>
                <a:effectLst/>
                <a:latin typeface="+mn-lt"/>
                <a:ea typeface="+mn-ea"/>
                <a:cs typeface="+mn-cs"/>
                <a:hlinkClick r:id="rId4"/>
              </a:rPr>
              <a:t>intakefase</a:t>
            </a:r>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De kernvraag die het CLB-team zich stelt tijdens de strategiefase is: “Is er </a:t>
            </a:r>
            <a:r>
              <a:rPr lang="nl-BE" sz="1200" u="sng" kern="1200" dirty="0">
                <a:solidFill>
                  <a:schemeClr val="tx1"/>
                </a:solidFill>
                <a:effectLst/>
                <a:latin typeface="+mn-lt"/>
                <a:ea typeface="+mn-ea"/>
                <a:cs typeface="+mn-cs"/>
              </a:rPr>
              <a:t>diagnostisch onderzoek </a:t>
            </a:r>
            <a:r>
              <a:rPr lang="nl-BE" sz="1200" kern="1200" dirty="0">
                <a:solidFill>
                  <a:schemeClr val="tx1"/>
                </a:solidFill>
                <a:effectLst/>
                <a:latin typeface="+mn-lt"/>
                <a:ea typeface="+mn-ea"/>
                <a:cs typeface="+mn-cs"/>
              </a:rPr>
              <a:t>nodig om de hulpvraag te beantwoorden of kan deze leerling meteen door naar de </a:t>
            </a:r>
            <a:r>
              <a:rPr lang="nl-BE" sz="1200" u="sng" kern="1200" dirty="0">
                <a:solidFill>
                  <a:schemeClr val="tx1"/>
                </a:solidFill>
                <a:effectLst/>
                <a:latin typeface="+mn-lt"/>
                <a:ea typeface="+mn-ea"/>
                <a:cs typeface="+mn-cs"/>
                <a:hlinkClick r:id="rId5"/>
              </a:rPr>
              <a:t>integratie- en aanbevelingsfase</a:t>
            </a:r>
            <a:r>
              <a:rPr lang="nl-BE"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Extra informatie verzamelen is namelijk enkel zinvol voor zover deze cruciaal is om de hulpvraag te beantwoorden.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614653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Na het doel gaan we even in op de inhoud van de fase. De strategiefase bestaat uit vier onderdelen die ik één voor één zal bespreken. Doorheen de presentaties zal je deze titels terug zien komen in de roze kleur.</a:t>
            </a:r>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49786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De strategiefase start met het clusteren van de relevante intakegegevens over het brede functioneren van de leerling volgens de componenten van het ICF-model. Het invullen van de ICF-componenten is hierbij steeds een middel en nooit een doel op zich. Deze classificatie biedt, in eerste instantie, </a:t>
            </a:r>
            <a:r>
              <a:rPr lang="nl-BE" sz="1200" b="1" kern="1200" dirty="0">
                <a:solidFill>
                  <a:schemeClr val="tx1"/>
                </a:solidFill>
                <a:effectLst/>
                <a:latin typeface="+mn-lt"/>
                <a:ea typeface="+mn-ea"/>
                <a:cs typeface="+mn-cs"/>
              </a:rPr>
              <a:t>overzicht</a:t>
            </a:r>
            <a:r>
              <a:rPr lang="nl-BE" sz="1200" kern="1200" dirty="0">
                <a:solidFill>
                  <a:schemeClr val="tx1"/>
                </a:solidFill>
                <a:effectLst/>
                <a:latin typeface="+mn-lt"/>
                <a:ea typeface="+mn-ea"/>
                <a:cs typeface="+mn-cs"/>
              </a:rPr>
              <a:t>. Ze geeft aan wat we al weten en welke informatie eventueel nog ontbreekt om de hulpvraag te beantwoorden. </a:t>
            </a:r>
          </a:p>
          <a:p>
            <a:r>
              <a:rPr lang="nl-BE" sz="1200" kern="1200" dirty="0">
                <a:solidFill>
                  <a:schemeClr val="tx1"/>
                </a:solidFill>
                <a:effectLst/>
                <a:latin typeface="+mn-lt"/>
                <a:ea typeface="+mn-ea"/>
                <a:cs typeface="+mn-cs"/>
              </a:rPr>
              <a:t>Tijdens het clusteren kijk je als CLB-medewerker naar mogelijke functioneringsproblemen of belemmerende factoren, maar ook naar positieve aspecten en ondersteunende factoren. Dit objectiveert de beeldvorming over het functioneren van de leerling. Daarenboven cluster je enkel deze informatie die relevant is om de hulpvraag te beantwoorden. Er wordt met andere woorden onderscheid gemaakt tussen need to know en nice to know. Bijvoorbeeld: in functie van een HV rond rekenmoeilijkheden zijn lengte en gewicht van weinig belang, maar wanneer we een hulpvraag krijgen over mogelijke eetproblemen kunnen lengte en gewicht wel van groot belang zijn. </a:t>
            </a:r>
          </a:p>
          <a:p>
            <a:r>
              <a:rPr lang="nl-BE" sz="1200" kern="1200" dirty="0">
                <a:solidFill>
                  <a:schemeClr val="tx1"/>
                </a:solidFill>
                <a:effectLst/>
                <a:latin typeface="+mn-lt"/>
                <a:ea typeface="+mn-ea"/>
                <a:cs typeface="+mn-cs"/>
              </a:rPr>
              <a:t>Het bestuderen van de wisselwerking tussen de verschillende componenten – de dubbele pijlen in het ICF-CY-schema – verhoogt bovendien het </a:t>
            </a:r>
            <a:r>
              <a:rPr lang="nl-BE" sz="1200" b="1" kern="1200" dirty="0">
                <a:solidFill>
                  <a:schemeClr val="tx1"/>
                </a:solidFill>
                <a:effectLst/>
                <a:latin typeface="+mn-lt"/>
                <a:ea typeface="+mn-ea"/>
                <a:cs typeface="+mn-cs"/>
              </a:rPr>
              <a:t>inzicht</a:t>
            </a:r>
            <a:r>
              <a:rPr lang="nl-BE" sz="1200" kern="1200" dirty="0">
                <a:solidFill>
                  <a:schemeClr val="tx1"/>
                </a:solidFill>
                <a:effectLst/>
                <a:latin typeface="+mn-lt"/>
                <a:ea typeface="+mn-ea"/>
                <a:cs typeface="+mn-cs"/>
              </a:rPr>
              <a:t> in de situatie. ICF-CY helpt om in een latere fase de transfer te maken van het integratief beeld naar doelen, behoeften en aanbevelingen.</a:t>
            </a:r>
          </a:p>
        </p:txBody>
      </p:sp>
      <p:sp>
        <p:nvSpPr>
          <p:cNvPr id="529" name="Shape 529"/>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5</a:t>
            </a:fld>
            <a:endParaRPr lang="nl-BE">
              <a:solidFill>
                <a:schemeClr val="dk1"/>
              </a:solidFill>
              <a:latin typeface="Calibri"/>
              <a:ea typeface="Calibri"/>
              <a:cs typeface="Calibri"/>
              <a:sym typeface="Calibri"/>
            </a:endParaRPr>
          </a:p>
        </p:txBody>
      </p:sp>
      <p:sp>
        <p:nvSpPr>
          <p:cNvPr id="2" name="Tijdelijke aanduiding voor datum 1"/>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397436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Het invullen van de verschillende ICF-componenten kan binnen het Prodia-model. Dit model ondersteunt CLB-medewerkers </a:t>
            </a:r>
            <a:r>
              <a:rPr lang="nl-NL" sz="1200" kern="1200" dirty="0">
                <a:solidFill>
                  <a:schemeClr val="tx1"/>
                </a:solidFill>
                <a:effectLst/>
                <a:latin typeface="+mn-lt"/>
                <a:ea typeface="+mn-ea"/>
                <a:cs typeface="+mn-cs"/>
              </a:rPr>
              <a:t>bij het clusteren en helpt </a:t>
            </a:r>
            <a:r>
              <a:rPr lang="nl-BE" sz="1200" kern="1200" dirty="0">
                <a:solidFill>
                  <a:schemeClr val="tx1"/>
                </a:solidFill>
                <a:effectLst/>
                <a:latin typeface="+mn-lt"/>
                <a:ea typeface="+mn-ea"/>
                <a:cs typeface="+mn-cs"/>
              </a:rPr>
              <a:t>om de focus ruim te houden: alle bouwstenen worden onder de loep genomen en er wordt nagegaan of de externe bouwstenen thuis- en leefcontext en schoolcontext een positieve dan wel een negatieve invloed hebben op het functioneren van de leerling. </a:t>
            </a:r>
          </a:p>
          <a:p>
            <a:r>
              <a:rPr lang="nl-NL" sz="1200" kern="1200" dirty="0">
                <a:solidFill>
                  <a:schemeClr val="tx1"/>
                </a:solidFill>
                <a:effectLst/>
                <a:latin typeface="+mn-lt"/>
                <a:ea typeface="+mn-ea"/>
                <a:cs typeface="+mn-cs"/>
              </a:rPr>
              <a:t>Wil je graag meer weten over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-model en de verschillende bouwstenen, bekijk dan zeker de kennisclip over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-model.</a:t>
            </a:r>
            <a:endParaRPr lang="nl-BE" sz="1200" kern="1200" dirty="0">
              <a:solidFill>
                <a:schemeClr val="tx1"/>
              </a:solidFill>
              <a:effectLst/>
              <a:latin typeface="+mn-lt"/>
              <a:ea typeface="+mn-ea"/>
              <a:cs typeface="+mn-cs"/>
            </a:endParaRPr>
          </a:p>
        </p:txBody>
      </p:sp>
      <p:sp>
        <p:nvSpPr>
          <p:cNvPr id="4" name="Tijdelijke aanduiding voor koptekst 3"/>
          <p:cNvSpPr>
            <a:spLocks noGrp="1"/>
          </p:cNvSpPr>
          <p:nvPr>
            <p:ph type="hdr" sz="quarter"/>
          </p:nvPr>
        </p:nvSpPr>
        <p:spPr/>
        <p:txBody>
          <a:bodyPr/>
          <a:lstStyle/>
          <a:p>
            <a:r>
              <a:rPr lang="nl-NL"/>
              <a:t>Leertraject: Handelingsgerichte diagnostiek en de Prodia-protocollen</a:t>
            </a:r>
            <a:endParaRPr lang="nl-BE"/>
          </a:p>
        </p:txBody>
      </p:sp>
      <p:sp>
        <p:nvSpPr>
          <p:cNvPr id="5" name="Tijdelijke aanduiding voor datum 4"/>
          <p:cNvSpPr>
            <a:spLocks noGrp="1"/>
          </p:cNvSpPr>
          <p:nvPr>
            <p:ph type="dt" idx="1"/>
          </p:nvPr>
        </p:nvSpPr>
        <p:spPr/>
        <p:txBody>
          <a:bodyPr/>
          <a:lstStyle/>
          <a:p>
            <a:r>
              <a:rPr lang="nl-BE"/>
              <a:t>apr 2025</a:t>
            </a:r>
          </a:p>
        </p:txBody>
      </p:sp>
      <p:sp>
        <p:nvSpPr>
          <p:cNvPr id="6" name="Tijdelijke aanduiding voor voettekst 5"/>
          <p:cNvSpPr>
            <a:spLocks noGrp="1"/>
          </p:cNvSpPr>
          <p:nvPr>
            <p:ph type="ftr" sz="quarter" idx="4"/>
          </p:nvPr>
        </p:nvSpPr>
        <p:spPr/>
        <p:txBody>
          <a:bodyPr/>
          <a:lstStyle/>
          <a:p>
            <a:r>
              <a:rPr lang="nl-BE"/>
              <a:t>Permanente Ondersteuningscel CLB GO!</a:t>
            </a:r>
          </a:p>
        </p:txBody>
      </p:sp>
      <p:sp>
        <p:nvSpPr>
          <p:cNvPr id="7" name="Tijdelijke aanduiding voor dianummer 6"/>
          <p:cNvSpPr>
            <a:spLocks noGrp="1"/>
          </p:cNvSpPr>
          <p:nvPr>
            <p:ph type="sldNum" sz="quarter" idx="5"/>
          </p:nvPr>
        </p:nvSpPr>
        <p:spPr/>
        <p:txBody>
          <a:bodyPr/>
          <a:lstStyle/>
          <a:p>
            <a:fld id="{50482DCF-5597-4FF7-8846-9FF2D91CFF0E}" type="slidenum">
              <a:rPr lang="nl-BE" smtClean="0"/>
              <a:t>6</a:t>
            </a:fld>
            <a:endParaRPr lang="nl-BE"/>
          </a:p>
        </p:txBody>
      </p:sp>
    </p:spTree>
    <p:extLst>
      <p:ext uri="{BB962C8B-B14F-4D97-AF65-F5344CB8AC3E}">
        <p14:creationId xmlns:p14="http://schemas.microsoft.com/office/powerpoint/2010/main" val="2437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Deze slide illustreert hoe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-model verbonden is met de componenten van ICF. Functies en anatomische eigenschappen, activiteiten, participatie en persoonlijke factoren zijn de bollen rond de bouwsteen de leerling en zijn functioneren.</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Externe factoren is in het </a:t>
            </a:r>
            <a:r>
              <a:rPr lang="nl-NL" sz="1200" kern="1200" dirty="0" err="1">
                <a:solidFill>
                  <a:schemeClr val="tx1"/>
                </a:solidFill>
                <a:effectLst/>
                <a:latin typeface="+mn-lt"/>
                <a:ea typeface="+mn-ea"/>
                <a:cs typeface="+mn-cs"/>
              </a:rPr>
              <a:t>Prodia</a:t>
            </a:r>
            <a:r>
              <a:rPr lang="nl-NL" sz="1200" kern="1200" dirty="0">
                <a:solidFill>
                  <a:schemeClr val="tx1"/>
                </a:solidFill>
                <a:effectLst/>
                <a:latin typeface="+mn-lt"/>
                <a:ea typeface="+mn-ea"/>
                <a:cs typeface="+mn-cs"/>
              </a:rPr>
              <a:t>-model opgesplitst in de thuis- en </a:t>
            </a:r>
            <a:r>
              <a:rPr lang="nl-NL" sz="1200" kern="1200" dirty="0" err="1">
                <a:solidFill>
                  <a:schemeClr val="tx1"/>
                </a:solidFill>
                <a:effectLst/>
                <a:latin typeface="+mn-lt"/>
                <a:ea typeface="+mn-ea"/>
                <a:cs typeface="+mn-cs"/>
              </a:rPr>
              <a:t>leefcontext</a:t>
            </a:r>
            <a:r>
              <a:rPr lang="nl-NL" sz="1200" kern="1200" dirty="0">
                <a:solidFill>
                  <a:schemeClr val="tx1"/>
                </a:solidFill>
                <a:effectLst/>
                <a:latin typeface="+mn-lt"/>
                <a:ea typeface="+mn-ea"/>
                <a:cs typeface="+mn-cs"/>
              </a:rPr>
              <a:t> en de schoolcontext omdat de wisselwerking met deze twee contexten erg belangrijk is in de diagnostiek binnen onderwijs.</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50909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Bij de keuze van het diagnostisch traject, stelt het CLB-team zich de vraag: “Is onderzoek écht nodig om de hulpvraag te beantwoorden?”. Op bepaalde momenten zal het team op basis van de vraagverheldering en de intakefase voldoende informatie hebben om de hulpvraag te beantwoorden. In dat geval kan het team onmiddellijk door naar het formuleren van doelen, behoeften en aanbevelingen in de integratie- en aanbevelingsfase. </a:t>
            </a:r>
          </a:p>
          <a:p>
            <a:r>
              <a:rPr lang="nl-BE" sz="1200" kern="1200" dirty="0">
                <a:solidFill>
                  <a:schemeClr val="tx1"/>
                </a:solidFill>
                <a:effectLst/>
                <a:latin typeface="+mn-lt"/>
                <a:ea typeface="+mn-ea"/>
                <a:cs typeface="+mn-cs"/>
              </a:rPr>
              <a:t>Indien blijkt dat de hulpvraag nog niet of nog niet volledig kan beantwoord worden op basis van de reeds beschikbare informatie, formuleert het CLB-team hypotheses en onderzoeksvragen ter voorbereiding van de onderzoeksfase.</a:t>
            </a:r>
          </a:p>
          <a:p>
            <a:r>
              <a:rPr lang="nl-BE" sz="1200" kern="1200" dirty="0">
                <a:solidFill>
                  <a:schemeClr val="tx1"/>
                </a:solidFill>
                <a:effectLst/>
                <a:latin typeface="+mn-lt"/>
                <a:ea typeface="+mn-ea"/>
                <a:cs typeface="+mn-cs"/>
              </a:rPr>
              <a:t>Zoals je ziet, hoeft een HGD traject dus niet persé lang te duren. Het uitgangspunt is altijd "Kort als het kan, uitgebreid als het moet”.</a:t>
            </a:r>
          </a:p>
          <a:p>
            <a:pPr>
              <a:buSzPct val="25000"/>
            </a:pPr>
            <a:endParaRPr lang="nl-BE" dirty="0">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8</a:t>
            </a:fld>
            <a:endParaRPr lang="nl-BE">
              <a:solidFill>
                <a:schemeClr val="dk1"/>
              </a:solidFill>
              <a:latin typeface="Calibri"/>
              <a:ea typeface="Calibri"/>
              <a:cs typeface="Calibri"/>
              <a:sym typeface="Calibri"/>
            </a:endParaRPr>
          </a:p>
        </p:txBody>
      </p:sp>
      <p:sp>
        <p:nvSpPr>
          <p:cNvPr id="2" name="Tijdelijke aanduiding voor datum 1"/>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397436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a:extLst>
            <a:ext uri="{FF2B5EF4-FFF2-40B4-BE49-F238E27FC236}">
              <a16:creationId xmlns:a16="http://schemas.microsoft.com/office/drawing/2014/main" id="{AEA58FB9-9699-CD8B-61D3-1CF08703ABAD}"/>
            </a:ext>
          </a:extLst>
        </p:cNvPr>
        <p:cNvGrpSpPr/>
        <p:nvPr/>
      </p:nvGrpSpPr>
      <p:grpSpPr>
        <a:xfrm>
          <a:off x="0" y="0"/>
          <a:ext cx="0" cy="0"/>
          <a:chOff x="0" y="0"/>
          <a:chExt cx="0" cy="0"/>
        </a:xfrm>
      </p:grpSpPr>
      <p:sp>
        <p:nvSpPr>
          <p:cNvPr id="527" name="Shape 527">
            <a:extLst>
              <a:ext uri="{FF2B5EF4-FFF2-40B4-BE49-F238E27FC236}">
                <a16:creationId xmlns:a16="http://schemas.microsoft.com/office/drawing/2014/main" id="{F935864E-DC0E-8C90-97E3-5EBB21EBD872}"/>
              </a:ext>
            </a:extLst>
          </p:cNvPr>
          <p:cNvSpPr>
            <a:spLocks noGrp="1" noRot="1" noChangeAspect="1"/>
          </p:cNvSpPr>
          <p:nvPr>
            <p:ph type="sldImg" idx="2"/>
          </p:nvPr>
        </p:nvSpPr>
        <p:spPr>
          <a:xfrm>
            <a:off x="436563" y="1250950"/>
            <a:ext cx="6022975" cy="3387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8" name="Shape 528">
            <a:extLst>
              <a:ext uri="{FF2B5EF4-FFF2-40B4-BE49-F238E27FC236}">
                <a16:creationId xmlns:a16="http://schemas.microsoft.com/office/drawing/2014/main" id="{C40B376B-ED88-7E30-1D3A-7B12E2353F7B}"/>
              </a:ext>
            </a:extLst>
          </p:cNvPr>
          <p:cNvSpPr txBox="1">
            <a:spLocks noGrp="1"/>
          </p:cNvSpPr>
          <p:nvPr>
            <p:ph type="body" idx="1"/>
          </p:nvPr>
        </p:nvSpPr>
        <p:spPr>
          <a:xfrm>
            <a:off x="689592" y="4823783"/>
            <a:ext cx="5516730" cy="3946731"/>
          </a:xfrm>
          <a:prstGeom prst="rect">
            <a:avLst/>
          </a:prstGeom>
          <a:noFill/>
          <a:ln>
            <a:noFill/>
          </a:ln>
        </p:spPr>
        <p:txBody>
          <a:bodyPr lIns="91623" tIns="45798" rIns="91623" bIns="45798" anchor="t" anchorCtr="0">
            <a:noAutofit/>
          </a:bodyPr>
          <a:lstStyle/>
          <a:p>
            <a:r>
              <a:rPr lang="nl-BE" sz="1200" kern="1200" dirty="0">
                <a:solidFill>
                  <a:schemeClr val="tx1"/>
                </a:solidFill>
                <a:effectLst/>
                <a:latin typeface="+mn-lt"/>
                <a:ea typeface="+mn-ea"/>
                <a:cs typeface="+mn-cs"/>
              </a:rPr>
              <a:t>Bij het formuleren van hypotheses is het steeds belangrijk dat deze aansluiten bij de hulpvraag uit de intakefase. We onderzoeken niet in het wilde weg, maar werken steeds doelgericht. De hulpvraag blijft het volledige HGD-traject sturen. </a:t>
            </a:r>
          </a:p>
          <a:p>
            <a:r>
              <a:rPr lang="nl-BE" sz="1200" kern="1200" dirty="0">
                <a:solidFill>
                  <a:schemeClr val="tx1"/>
                </a:solidFill>
                <a:effectLst/>
                <a:latin typeface="+mn-lt"/>
                <a:ea typeface="+mn-ea"/>
                <a:cs typeface="+mn-cs"/>
              </a:rPr>
              <a:t>Het formuleren van onderbouwde hypothesen gebeurt op basis van het Prodia-model en de wetenschappelijk onderbouwde kennis van het multidisciplinair team. Hypotheses gaan zowel over belemmerende als over ondersteunende factoren en positieve aspecten. Tijdens het formuleren van hypotheses binnen het CLB-team is het ook belangrijk stil te staan bij mogelijke alternatieve hypotheses (voorstel Laetitia: ‘om je blik te verruimen en zo tunnelvisie te vermijden’). De multidisciplinaire samenwerking binnen je team is hierbij op dit moment van grote waarde. Het is immers zelden zo dat slechts 1 factor aan de basis ligt van de moeilijkheden of deze moeilijkheden in stand houdt bij een leerling. Een wisselwerking tussen een veelheid aan factoren is vaak het geval, waarbij de multidisciplinariteit op dat moment blinde vlekken kan wegnemen, je blik verruimt en tunnelvisie vermijdt. </a:t>
            </a:r>
          </a:p>
          <a:p>
            <a:r>
              <a:rPr lang="nl-BE" sz="1200" kern="1200" dirty="0">
                <a:solidFill>
                  <a:schemeClr val="tx1"/>
                </a:solidFill>
                <a:effectLst/>
                <a:latin typeface="+mn-lt"/>
                <a:ea typeface="+mn-ea"/>
                <a:cs typeface="+mn-cs"/>
              </a:rPr>
              <a:t>Er zijn 3 soorten hypotheses namelijk onderkennende, verklarende of indicerende hypotheses en het soort hypothese bepaalt mee welke richting het HGD-traject verder uitgaat. </a:t>
            </a:r>
          </a:p>
          <a:p>
            <a:r>
              <a:rPr lang="nl-BE" sz="1200" kern="1200" dirty="0">
                <a:solidFill>
                  <a:schemeClr val="tx1"/>
                </a:solidFill>
                <a:effectLst/>
                <a:latin typeface="+mn-lt"/>
                <a:ea typeface="+mn-ea"/>
                <a:cs typeface="+mn-cs"/>
              </a:rPr>
              <a:t>Een onderkennende hypothese richt zich op de beschrijving van een probleem, een niveaubepaling of het vaststellen van een classificerende diagnose. Bijvoorbeeld Mo heeft problemen met emotieregulatie.</a:t>
            </a:r>
          </a:p>
          <a:p>
            <a:r>
              <a:rPr lang="nl-BE" sz="1200" kern="1200" dirty="0">
                <a:solidFill>
                  <a:schemeClr val="tx1"/>
                </a:solidFill>
                <a:effectLst/>
                <a:latin typeface="+mn-lt"/>
                <a:ea typeface="+mn-ea"/>
                <a:cs typeface="+mn-cs"/>
              </a:rPr>
              <a:t>Een verklarende hypothese is een hypothese over verbanden en over de wisselwerking binnen het functioneren van de leerling en de interacties met de context. Bijvoorbeeld Mo heeft problemen met emotieregulatie omdat hij weinig oefenkansen kreeg of een alternatieve hypothese: Mo heeft problemen met emotieregulatie omdat hij te weinig slaapt.</a:t>
            </a:r>
          </a:p>
          <a:p>
            <a:r>
              <a:rPr lang="nl-BE" sz="1200" kern="1200" dirty="0">
                <a:solidFill>
                  <a:schemeClr val="tx1"/>
                </a:solidFill>
                <a:effectLst/>
                <a:latin typeface="+mn-lt"/>
                <a:ea typeface="+mn-ea"/>
                <a:cs typeface="+mn-cs"/>
              </a:rPr>
              <a:t>Het formuleren van indicerende hypotheses richt zich op de sterktes en op de veranderbare kenmerken bij de leerling, in de onderwijsleersituatie en in de thuis- en leefcontext. Ze zijn nodig om in de integratie- en aanbevelingsfase realistische doelen en haalbare aanbevelingen te kunnen formuleren. Bvb door het versterken van adaptieve emotieregulatiestrategieën zal Mo zijn emoties beter kunnen reguleren.</a:t>
            </a:r>
          </a:p>
          <a:p>
            <a:r>
              <a:rPr lang="nl-BE" sz="1200" i="1" kern="1200" dirty="0">
                <a:solidFill>
                  <a:schemeClr val="tx1"/>
                </a:solidFill>
                <a:effectLst/>
                <a:latin typeface="+mn-lt"/>
                <a:ea typeface="+mn-ea"/>
                <a:cs typeface="+mn-cs"/>
              </a:rPr>
              <a:t>‘Ga zeker na of de geformuleerde hypothesen relevant zijn. Hierbij kan de Als-dan-redenering helpen: ‘Als je die hypothese gaat onderzoeken, dan betekent dit voor de aanpak dat….’. </a:t>
            </a: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Na het formuleren van hypotheses en het selecteren van hypotheses aan de hand van de als-danredenering, formuleer je samen met je team zo helder, meetbaar en concreet mogelijk onderzoeksvragen</a:t>
            </a:r>
          </a:p>
          <a:p>
            <a:pPr>
              <a:buSzPct val="25000"/>
            </a:pPr>
            <a:endParaRPr lang="nl-BE" dirty="0">
              <a:solidFill>
                <a:schemeClr val="dk1"/>
              </a:solidFill>
              <a:latin typeface="Calibri"/>
              <a:ea typeface="Calibri"/>
              <a:cs typeface="Calibri"/>
              <a:sym typeface="Calibri"/>
            </a:endParaRPr>
          </a:p>
        </p:txBody>
      </p:sp>
      <p:sp>
        <p:nvSpPr>
          <p:cNvPr id="529" name="Shape 529">
            <a:extLst>
              <a:ext uri="{FF2B5EF4-FFF2-40B4-BE49-F238E27FC236}">
                <a16:creationId xmlns:a16="http://schemas.microsoft.com/office/drawing/2014/main" id="{026D948C-2547-B702-9E7F-6005A99DE2DE}"/>
              </a:ext>
            </a:extLst>
          </p:cNvPr>
          <p:cNvSpPr txBox="1">
            <a:spLocks noGrp="1"/>
          </p:cNvSpPr>
          <p:nvPr>
            <p:ph type="sldNum" idx="12"/>
          </p:nvPr>
        </p:nvSpPr>
        <p:spPr>
          <a:xfrm>
            <a:off x="3906089" y="9520535"/>
            <a:ext cx="2988227" cy="502911"/>
          </a:xfrm>
          <a:prstGeom prst="rect">
            <a:avLst/>
          </a:prstGeom>
          <a:noFill/>
          <a:ln>
            <a:noFill/>
          </a:ln>
        </p:spPr>
        <p:txBody>
          <a:bodyPr lIns="91623" tIns="45798" rIns="91623" bIns="45798" anchor="b" anchorCtr="0">
            <a:noAutofit/>
          </a:bodyPr>
          <a:lstStyle/>
          <a:p>
            <a:pPr>
              <a:buSzPct val="25000"/>
            </a:pPr>
            <a:fld id="{00000000-1234-1234-1234-123412341234}" type="slidenum">
              <a:rPr lang="nl-BE">
                <a:solidFill>
                  <a:schemeClr val="dk1"/>
                </a:solidFill>
                <a:latin typeface="Calibri"/>
                <a:ea typeface="Calibri"/>
                <a:cs typeface="Calibri"/>
                <a:sym typeface="Calibri"/>
              </a:rPr>
              <a:pPr>
                <a:buSzPct val="25000"/>
              </a:pPr>
              <a:t>9</a:t>
            </a:fld>
            <a:endParaRPr lang="nl-BE">
              <a:solidFill>
                <a:schemeClr val="dk1"/>
              </a:solidFill>
              <a:latin typeface="Calibri"/>
              <a:ea typeface="Calibri"/>
              <a:cs typeface="Calibri"/>
              <a:sym typeface="Calibri"/>
            </a:endParaRPr>
          </a:p>
        </p:txBody>
      </p:sp>
      <p:sp>
        <p:nvSpPr>
          <p:cNvPr id="2" name="Tijdelijke aanduiding voor datum 1">
            <a:extLst>
              <a:ext uri="{FF2B5EF4-FFF2-40B4-BE49-F238E27FC236}">
                <a16:creationId xmlns:a16="http://schemas.microsoft.com/office/drawing/2014/main" id="{02E5B475-5683-AEA7-54A6-875737F4156B}"/>
              </a:ext>
            </a:extLst>
          </p:cNvPr>
          <p:cNvSpPr>
            <a:spLocks noGrp="1"/>
          </p:cNvSpPr>
          <p:nvPr>
            <p:ph type="dt" idx="13"/>
          </p:nvPr>
        </p:nvSpPr>
        <p:spPr/>
        <p:txBody>
          <a:bodyPr/>
          <a:lstStyle/>
          <a:p>
            <a:r>
              <a:rPr lang="nl-BE"/>
              <a:t>apr 2025</a:t>
            </a:r>
          </a:p>
        </p:txBody>
      </p:sp>
    </p:spTree>
    <p:extLst>
      <p:ext uri="{BB962C8B-B14F-4D97-AF65-F5344CB8AC3E}">
        <p14:creationId xmlns:p14="http://schemas.microsoft.com/office/powerpoint/2010/main" val="7064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0.svg"/><Relationship Id="rId11" Type="http://schemas.openxmlformats.org/officeDocument/2006/relationships/image" Target="../media/image3.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notesSlide" Target="../notesSlides/notesSlide12.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s://prodiagnostiek.be/professionalisering/kennisclips/het-prodia-model/"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8.m4a"/><Relationship Id="rId7" Type="http://schemas.openxmlformats.org/officeDocument/2006/relationships/image" Target="../media/image16.png"/><Relationship Id="rId2" Type="http://schemas.microsoft.com/office/2007/relationships/media" Target="../media/media8.m4a"/><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8.sv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rot="-3270436">
            <a:off x="8467650" y="407640"/>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9" name="Freeform 9"/>
          <p:cNvSpPr/>
          <p:nvPr/>
        </p:nvSpPr>
        <p:spPr>
          <a:xfrm>
            <a:off x="10770052" y="291498"/>
            <a:ext cx="7069204" cy="1823939"/>
          </a:xfrm>
          <a:custGeom>
            <a:avLst/>
            <a:gdLst/>
            <a:ahLst/>
            <a:cxnLst/>
            <a:rect l="l" t="t" r="r" b="b"/>
            <a:pathLst>
              <a:path w="7069204" h="1823939">
                <a:moveTo>
                  <a:pt x="0" y="0"/>
                </a:moveTo>
                <a:lnTo>
                  <a:pt x="7069204" y="0"/>
                </a:lnTo>
                <a:lnTo>
                  <a:pt x="7069204" y="1823939"/>
                </a:lnTo>
                <a:lnTo>
                  <a:pt x="0" y="1823939"/>
                </a:lnTo>
                <a:lnTo>
                  <a:pt x="0" y="0"/>
                </a:lnTo>
                <a:close/>
              </a:path>
            </a:pathLst>
          </a:custGeom>
          <a:blipFill>
            <a:blip r:embed="rId5"/>
            <a:stretch>
              <a:fillRect/>
            </a:stretch>
          </a:blipFill>
        </p:spPr>
        <p:txBody>
          <a:bodyPr/>
          <a:lstStyle/>
          <a:p>
            <a:endParaRPr/>
          </a:p>
        </p:txBody>
      </p:sp>
      <p:sp>
        <p:nvSpPr>
          <p:cNvPr id="10" name="TextBox 10"/>
          <p:cNvSpPr txBox="1"/>
          <p:nvPr/>
        </p:nvSpPr>
        <p:spPr>
          <a:xfrm>
            <a:off x="9573701" y="2851036"/>
            <a:ext cx="8295772" cy="2544927"/>
          </a:xfrm>
          <a:prstGeom prst="rect">
            <a:avLst/>
          </a:prstGeom>
        </p:spPr>
        <p:txBody>
          <a:bodyPr lIns="0" tIns="0" rIns="0" bIns="0" rtlCol="0" anchor="t">
            <a:spAutoFit/>
          </a:bodyPr>
          <a:lstStyle/>
          <a:p>
            <a:pPr algn="ctr">
              <a:lnSpc>
                <a:spcPts val="9900"/>
              </a:lnSpc>
            </a:pPr>
            <a:r>
              <a:rPr lang="en-US" sz="9000" spc="-225" err="1">
                <a:solidFill>
                  <a:srgbClr val="266660"/>
                </a:solidFill>
                <a:latin typeface="Poppins Bold"/>
              </a:rPr>
              <a:t>Strategiefase</a:t>
            </a:r>
            <a:r>
              <a:rPr lang="en-US" sz="9000" spc="-225" err="1">
                <a:solidFill>
                  <a:srgbClr val="049999"/>
                </a:solidFill>
                <a:latin typeface="Poppins Bold"/>
              </a:rPr>
              <a:t>Kennisclip</a:t>
            </a:r>
            <a:endParaRPr lang="en-US" sz="9000" spc="-225">
              <a:solidFill>
                <a:srgbClr val="049999"/>
              </a:solidFill>
              <a:latin typeface="Poppins Bold"/>
            </a:endParaRPr>
          </a:p>
        </p:txBody>
      </p:sp>
      <p:pic>
        <p:nvPicPr>
          <p:cNvPr id="11" name="Afbeelding 10">
            <a:extLst>
              <a:ext uri="{FF2B5EF4-FFF2-40B4-BE49-F238E27FC236}">
                <a16:creationId xmlns:a16="http://schemas.microsoft.com/office/drawing/2014/main" id="{86950C4A-8BDB-B891-BDB7-24807909B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173" y="2851036"/>
            <a:ext cx="8675360" cy="3968840"/>
          </a:xfrm>
          <a:prstGeom prst="rect">
            <a:avLst/>
          </a:prstGeom>
        </p:spPr>
      </p:pic>
      <p:pic>
        <p:nvPicPr>
          <p:cNvPr id="13" name="Audio 12">
            <a:extLst>
              <a:ext uri="{FF2B5EF4-FFF2-40B4-BE49-F238E27FC236}">
                <a16:creationId xmlns:a16="http://schemas.microsoft.com/office/drawing/2014/main" id="{141BC846-1D48-D214-E900-DC28E647FD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259300" y="9258300"/>
            <a:ext cx="812800" cy="812800"/>
          </a:xfrm>
          <a:prstGeom prst="rect">
            <a:avLst/>
          </a:prstGeom>
        </p:spPr>
      </p:pic>
    </p:spTree>
  </p:cSld>
  <p:clrMapOvr>
    <a:masterClrMapping/>
  </p:clrMapOvr>
  <p:transition spd="slow" advTm="1948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9DF84579-FCD7-085D-4666-A0239EC7B505}"/>
            </a:ext>
          </a:extLst>
        </p:cNvPr>
        <p:cNvGrpSpPr/>
        <p:nvPr/>
      </p:nvGrpSpPr>
      <p:grpSpPr>
        <a:xfrm>
          <a:off x="0" y="0"/>
          <a:ext cx="0" cy="0"/>
          <a:chOff x="0" y="0"/>
          <a:chExt cx="0" cy="0"/>
        </a:xfrm>
      </p:grpSpPr>
      <p:grpSp>
        <p:nvGrpSpPr>
          <p:cNvPr id="3" name="Group 11">
            <a:extLst>
              <a:ext uri="{FF2B5EF4-FFF2-40B4-BE49-F238E27FC236}">
                <a16:creationId xmlns:a16="http://schemas.microsoft.com/office/drawing/2014/main" id="{18044BC7-A75C-13B4-8B1E-E60881A592E9}"/>
              </a:ext>
            </a:extLst>
          </p:cNvPr>
          <p:cNvGrpSpPr/>
          <p:nvPr/>
        </p:nvGrpSpPr>
        <p:grpSpPr>
          <a:xfrm rot="7734702">
            <a:off x="13088787" y="4233505"/>
            <a:ext cx="5979624" cy="10533071"/>
            <a:chOff x="0" y="0"/>
            <a:chExt cx="660400" cy="1042862"/>
          </a:xfrm>
        </p:grpSpPr>
        <p:sp>
          <p:nvSpPr>
            <p:cNvPr id="4" name="Freeform 12">
              <a:extLst>
                <a:ext uri="{FF2B5EF4-FFF2-40B4-BE49-F238E27FC236}">
                  <a16:creationId xmlns:a16="http://schemas.microsoft.com/office/drawing/2014/main" id="{85761532-8312-1B06-BFF5-9F8B8A0E82A8}"/>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A76D3934-075E-D73C-BC0A-166A5FBC2CA5}"/>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2" name="Freeform 10">
            <a:extLst>
              <a:ext uri="{FF2B5EF4-FFF2-40B4-BE49-F238E27FC236}">
                <a16:creationId xmlns:a16="http://schemas.microsoft.com/office/drawing/2014/main" id="{AC0FD7BE-2B54-FA54-A072-4F4232AEABFF}"/>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a:extLst>
              <a:ext uri="{FF2B5EF4-FFF2-40B4-BE49-F238E27FC236}">
                <a16:creationId xmlns:a16="http://schemas.microsoft.com/office/drawing/2014/main" id="{58A3B72E-5527-9663-E44B-E3ACEE510A3B}"/>
              </a:ext>
            </a:extLst>
          </p:cNvPr>
          <p:cNvSpPr txBox="1"/>
          <p:nvPr/>
        </p:nvSpPr>
        <p:spPr>
          <a:xfrm>
            <a:off x="829372" y="2831494"/>
            <a:ext cx="16629255" cy="7154724"/>
          </a:xfrm>
          <a:prstGeom prst="rect">
            <a:avLst/>
          </a:prstGeom>
          <a:noFill/>
          <a:ln>
            <a:noFill/>
          </a:ln>
        </p:spPr>
        <p:txBody>
          <a:bodyPr lIns="137138" tIns="68550" rIns="137138" bIns="68550" anchor="ctr" anchorCtr="0">
            <a:noAutofit/>
          </a:bodyPr>
          <a:lstStyle/>
          <a:p>
            <a:pPr marL="0" lvl="1">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Onderkennende hypothese: Mo heeft problemen met emotieregulatie.</a:t>
            </a:r>
          </a:p>
          <a:p>
            <a:pPr marL="571500" lvl="1" indent="-571500">
              <a:lnSpc>
                <a:spcPct val="150000"/>
              </a:lnSpc>
              <a:spcBef>
                <a:spcPct val="20000"/>
              </a:spcBef>
              <a:buClr>
                <a:srgbClr val="02AAB4"/>
              </a:buClr>
              <a:buSzPct val="100000"/>
              <a:buFont typeface="Wingdings" panose="05000000000000000000" pitchFamily="2" charset="2"/>
              <a:buChar char="Ø"/>
            </a:pP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Als we weten dat</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Mo problemen heeft met emotieregulatie, </a:t>
            </a:r>
          </a:p>
          <a:p>
            <a:pPr marL="0" lvl="1">
              <a:lnSpc>
                <a:spcPct val="150000"/>
              </a:lnSpc>
              <a:spcBef>
                <a:spcPct val="20000"/>
              </a:spcBef>
              <a:buClr>
                <a:srgbClr val="02AAB4"/>
              </a:buClr>
              <a:buSzPct val="100000"/>
            </a:pP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dan betekent dat voor ons advies dat</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we emotieregulatie moeten 	versterken. </a:t>
            </a:r>
            <a:r>
              <a:rPr lang="nl-NL" sz="3600" i="1">
                <a:solidFill>
                  <a:srgbClr val="B42B55"/>
                </a:solidFill>
                <a:latin typeface="Poppins" panose="00000500000000000000" pitchFamily="2" charset="0"/>
                <a:ea typeface="Open Sans" panose="020B0606030504020204" pitchFamily="34" charset="0"/>
                <a:cs typeface="Poppins" panose="00000500000000000000" pitchFamily="2" charset="0"/>
                <a:sym typeface="Open Sans"/>
              </a:rPr>
              <a:t>Maar hoe?</a:t>
            </a: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Indicerende hypothese: door het versterken van adaptieve </a:t>
            </a:r>
            <a:r>
              <a:rPr lang="nl-NL" sz="3600" err="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emotieregulatiestrategieën</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zal Mo zijn emoties beter kunnen reguleren.</a:t>
            </a:r>
          </a:p>
          <a:p>
            <a:pPr marL="571500" indent="-571500">
              <a:lnSpc>
                <a:spcPct val="150000"/>
              </a:lnSpc>
              <a:spcBef>
                <a:spcPct val="20000"/>
              </a:spcBef>
              <a:buClr>
                <a:srgbClr val="02AAB4"/>
              </a:buClr>
              <a:buSzPct val="100000"/>
              <a:buFont typeface="Wingdings" panose="05000000000000000000" pitchFamily="2" charset="2"/>
              <a:buChar char="Ø"/>
            </a:pP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Als we weten dat</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inzetten op adaptieve </a:t>
            </a:r>
            <a:r>
              <a:rPr lang="nl-NL" sz="3600" err="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emotieregulatiestrategieën</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Mo helpt om zijn emoties beter te kunnen reguleren, </a:t>
            </a: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dan betekent dat voor ons advies dat</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we deze strategieën verder gaan versterken.</a:t>
            </a:r>
          </a:p>
          <a:p>
            <a:pPr marL="571500" indent="-571500">
              <a:lnSpc>
                <a:spcPct val="150000"/>
              </a:lnSpc>
              <a:spcBef>
                <a:spcPct val="20000"/>
              </a:spcBef>
              <a:buClr>
                <a:srgbClr val="02AAB4"/>
              </a:buClr>
              <a:buSzPct val="100000"/>
              <a:buFont typeface="Wingdings" panose="05000000000000000000" pitchFamily="2" charset="2"/>
              <a:buChar char="Ø"/>
            </a:pPr>
            <a:endPar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a:p>
            <a:pPr>
              <a:lnSpc>
                <a:spcPct val="150000"/>
              </a:lnSpc>
              <a:spcBef>
                <a:spcPct val="20000"/>
              </a:spcBef>
              <a:buClr>
                <a:srgbClr val="02AAB4"/>
              </a:buClr>
              <a:buSzPct val="100000"/>
            </a:pPr>
            <a:endParaRPr lang="nl-BE"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a:extLst>
              <a:ext uri="{FF2B5EF4-FFF2-40B4-BE49-F238E27FC236}">
                <a16:creationId xmlns:a16="http://schemas.microsoft.com/office/drawing/2014/main" id="{F4D1532E-7463-521C-891C-BCC4AD5EB4F0}"/>
              </a:ext>
            </a:extLst>
          </p:cNvPr>
          <p:cNvSpPr txBox="1"/>
          <p:nvPr/>
        </p:nvSpPr>
        <p:spPr>
          <a:xfrm>
            <a:off x="329255" y="-106703"/>
            <a:ext cx="16629255"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a:solidFill>
                  <a:srgbClr val="016666"/>
                </a:solidFill>
                <a:latin typeface="Poppins Bold"/>
                <a:cs typeface="Poppins Bold"/>
                <a:sym typeface="Open Sans"/>
              </a:rPr>
              <a:t>Voorbeeld Mo</a:t>
            </a:r>
          </a:p>
        </p:txBody>
      </p:sp>
      <p:pic>
        <p:nvPicPr>
          <p:cNvPr id="21" name="Audio 20">
            <a:extLst>
              <a:ext uri="{FF2B5EF4-FFF2-40B4-BE49-F238E27FC236}">
                <a16:creationId xmlns:a16="http://schemas.microsoft.com/office/drawing/2014/main" id="{1374B201-B915-3CDD-8BFF-5537FDB5F8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3838766260"/>
      </p:ext>
    </p:extLst>
  </p:cSld>
  <p:clrMapOvr>
    <a:masterClrMapping/>
  </p:clrMapOvr>
  <p:transition spd="slow" advTm="6030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E97CC950-5DCE-2190-5854-20C9EB1E3DC1}"/>
            </a:ext>
          </a:extLst>
        </p:cNvPr>
        <p:cNvGrpSpPr/>
        <p:nvPr/>
      </p:nvGrpSpPr>
      <p:grpSpPr>
        <a:xfrm>
          <a:off x="0" y="0"/>
          <a:ext cx="0" cy="0"/>
          <a:chOff x="0" y="0"/>
          <a:chExt cx="0" cy="0"/>
        </a:xfrm>
      </p:grpSpPr>
      <p:grpSp>
        <p:nvGrpSpPr>
          <p:cNvPr id="3" name="Group 11">
            <a:extLst>
              <a:ext uri="{FF2B5EF4-FFF2-40B4-BE49-F238E27FC236}">
                <a16:creationId xmlns:a16="http://schemas.microsoft.com/office/drawing/2014/main" id="{5790453A-420E-BE3B-85B9-8DE7A997E717}"/>
              </a:ext>
            </a:extLst>
          </p:cNvPr>
          <p:cNvGrpSpPr/>
          <p:nvPr/>
        </p:nvGrpSpPr>
        <p:grpSpPr>
          <a:xfrm rot="7734702">
            <a:off x="14694387" y="4211099"/>
            <a:ext cx="5979624" cy="11014091"/>
            <a:chOff x="0" y="-47625"/>
            <a:chExt cx="660400" cy="1090487"/>
          </a:xfrm>
        </p:grpSpPr>
        <p:sp>
          <p:nvSpPr>
            <p:cNvPr id="4" name="Freeform 12">
              <a:extLst>
                <a:ext uri="{FF2B5EF4-FFF2-40B4-BE49-F238E27FC236}">
                  <a16:creationId xmlns:a16="http://schemas.microsoft.com/office/drawing/2014/main" id="{4865D882-991D-4F2D-43E5-CFFA094EEFB7}"/>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AA0C7B45-9821-9A3B-EB6F-78A9FBFAA580}"/>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2" name="Freeform 10">
            <a:extLst>
              <a:ext uri="{FF2B5EF4-FFF2-40B4-BE49-F238E27FC236}">
                <a16:creationId xmlns:a16="http://schemas.microsoft.com/office/drawing/2014/main" id="{7DEBFA4C-8EFB-EB9A-6676-809F66971EDE}"/>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a:extLst>
              <a:ext uri="{FF2B5EF4-FFF2-40B4-BE49-F238E27FC236}">
                <a16:creationId xmlns:a16="http://schemas.microsoft.com/office/drawing/2014/main" id="{E7A80BDA-2ACD-AC00-2C0B-63855702C3FB}"/>
              </a:ext>
            </a:extLst>
          </p:cNvPr>
          <p:cNvSpPr txBox="1"/>
          <p:nvPr/>
        </p:nvSpPr>
        <p:spPr>
          <a:xfrm>
            <a:off x="790945" y="3447252"/>
            <a:ext cx="11812022" cy="7154724"/>
          </a:xfrm>
          <a:prstGeom prst="rect">
            <a:avLst/>
          </a:prstGeom>
          <a:noFill/>
          <a:ln>
            <a:noFill/>
          </a:ln>
        </p:spPr>
        <p:txBody>
          <a:bodyPr lIns="137138" tIns="68550" rIns="137138" bIns="68550" anchor="ctr" anchorCtr="0">
            <a:noAutofit/>
          </a:bodyPr>
          <a:lstStyle/>
          <a:p>
            <a:pPr marL="571500" lvl="3" indent="-571500">
              <a:buFont typeface="Arial" panose="020B0604020202020204" pitchFamily="34" charset="0"/>
              <a:buChar char="•"/>
            </a:pPr>
            <a:r>
              <a:rPr lang="nl-BE" sz="3600">
                <a:solidFill>
                  <a:srgbClr val="016666"/>
                </a:solidFill>
                <a:latin typeface="Poppins" panose="00000500000000000000" pitchFamily="2" charset="0"/>
                <a:cs typeface="Poppins" panose="00000500000000000000" pitchFamily="2" charset="0"/>
              </a:rPr>
              <a:t>Onderzoeksvragen meedelen en hierover tot een akkoord komen.</a:t>
            </a:r>
          </a:p>
          <a:p>
            <a:pPr marL="571500" lvl="3" indent="-571500">
              <a:buFont typeface="Arial" panose="020B0604020202020204" pitchFamily="34" charset="0"/>
              <a:buChar char="•"/>
            </a:pPr>
            <a:r>
              <a:rPr lang="nl-BE" sz="3600">
                <a:solidFill>
                  <a:srgbClr val="016666"/>
                </a:solidFill>
                <a:latin typeface="Poppins" panose="00000500000000000000" pitchFamily="2" charset="0"/>
                <a:cs typeface="Poppins" panose="00000500000000000000" pitchFamily="2" charset="0"/>
              </a:rPr>
              <a:t>Uitleggen wat zal onderzocht worden: hoe, waar, wat, waarom en wanneer?</a:t>
            </a:r>
          </a:p>
          <a:p>
            <a:pPr marL="571500" lvl="3" indent="-571500">
              <a:buFont typeface="Arial" panose="020B0604020202020204" pitchFamily="34" charset="0"/>
              <a:buChar char="•"/>
            </a:pPr>
            <a:r>
              <a:rPr lang="nl-BE" sz="3600">
                <a:solidFill>
                  <a:srgbClr val="016666"/>
                </a:solidFill>
                <a:latin typeface="Poppins" panose="00000500000000000000" pitchFamily="2" charset="0"/>
                <a:cs typeface="Poppins" panose="00000500000000000000" pitchFamily="2" charset="0"/>
              </a:rPr>
              <a:t>Partners zo actief mogelijk betrekken bij het onderzoek, liefst in de rol van medeonderzoeker</a:t>
            </a:r>
          </a:p>
          <a:p>
            <a:pPr marL="571500" lvl="3" indent="-571500">
              <a:buFont typeface="Arial" panose="020B0604020202020204" pitchFamily="34" charset="0"/>
              <a:buChar char="•"/>
            </a:pPr>
            <a:r>
              <a:rPr lang="nl-BE" sz="3600">
                <a:solidFill>
                  <a:srgbClr val="016666"/>
                </a:solidFill>
                <a:latin typeface="Poppins" panose="00000500000000000000" pitchFamily="2" charset="0"/>
                <a:cs typeface="Poppins" panose="00000500000000000000" pitchFamily="2" charset="0"/>
              </a:rPr>
              <a:t>Afspreken hoe en wanneer verslag zal uitgebracht worden</a:t>
            </a:r>
          </a:p>
          <a:p>
            <a:pPr marL="571500" lvl="3" indent="-571500">
              <a:buFont typeface="Arial" panose="020B0604020202020204" pitchFamily="34" charset="0"/>
              <a:buChar char="•"/>
            </a:pPr>
            <a:r>
              <a:rPr lang="nl-BE" sz="3600">
                <a:solidFill>
                  <a:srgbClr val="016666"/>
                </a:solidFill>
                <a:latin typeface="Poppins" panose="00000500000000000000" pitchFamily="2" charset="0"/>
                <a:cs typeface="Poppins" panose="00000500000000000000" pitchFamily="2" charset="0"/>
              </a:rPr>
              <a:t>Afspreken wie toegang heeft tot de info van het verslag</a:t>
            </a:r>
          </a:p>
          <a:p>
            <a:pPr marL="571500" indent="-571500">
              <a:lnSpc>
                <a:spcPct val="150000"/>
              </a:lnSpc>
              <a:spcBef>
                <a:spcPct val="20000"/>
              </a:spcBef>
              <a:buClr>
                <a:srgbClr val="02AAB4"/>
              </a:buClr>
              <a:buSzPct val="100000"/>
              <a:buFont typeface="Wingdings" panose="05000000000000000000" pitchFamily="2" charset="2"/>
              <a:buChar char="Ø"/>
            </a:pPr>
            <a:endPar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a:p>
            <a:pPr>
              <a:lnSpc>
                <a:spcPct val="150000"/>
              </a:lnSpc>
              <a:spcBef>
                <a:spcPct val="20000"/>
              </a:spcBef>
              <a:buClr>
                <a:srgbClr val="02AAB4"/>
              </a:buClr>
              <a:buSzPct val="100000"/>
            </a:pPr>
            <a:endParaRPr lang="nl-BE"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a:extLst>
              <a:ext uri="{FF2B5EF4-FFF2-40B4-BE49-F238E27FC236}">
                <a16:creationId xmlns:a16="http://schemas.microsoft.com/office/drawing/2014/main" id="{F6C7DC9A-D1D5-7225-E05C-81035B264F81}"/>
              </a:ext>
            </a:extLst>
          </p:cNvPr>
          <p:cNvSpPr txBox="1"/>
          <p:nvPr/>
        </p:nvSpPr>
        <p:spPr>
          <a:xfrm>
            <a:off x="401444" y="1069463"/>
            <a:ext cx="16629255"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a:solidFill>
                  <a:srgbClr val="B42B55"/>
                </a:solidFill>
                <a:latin typeface="Poppins Bold"/>
                <a:cs typeface="Poppins Bold"/>
                <a:sym typeface="Open Sans"/>
              </a:rPr>
              <a:t>3. Betrokkenen informeren en afstemmen</a:t>
            </a:r>
          </a:p>
        </p:txBody>
      </p:sp>
      <p:pic>
        <p:nvPicPr>
          <p:cNvPr id="13" name="Audio 12">
            <a:extLst>
              <a:ext uri="{FF2B5EF4-FFF2-40B4-BE49-F238E27FC236}">
                <a16:creationId xmlns:a16="http://schemas.microsoft.com/office/drawing/2014/main" id="{3D001271-BDEF-C04D-3BC1-CAE89657A7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3449195613"/>
      </p:ext>
    </p:extLst>
  </p:cSld>
  <p:clrMapOvr>
    <a:masterClrMapping/>
  </p:clrMapOvr>
  <p:transition spd="slow" advTm="4849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38239" y="4871736"/>
            <a:ext cx="9969865" cy="5483532"/>
            <a:chOff x="0" y="0"/>
            <a:chExt cx="4060919" cy="2233549"/>
          </a:xfrm>
        </p:grpSpPr>
        <p:sp>
          <p:nvSpPr>
            <p:cNvPr id="3" name="Freeform 3"/>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4" name="Freeform 4"/>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5" name="Group 5"/>
          <p:cNvGrpSpPr/>
          <p:nvPr/>
        </p:nvGrpSpPr>
        <p:grpSpPr>
          <a:xfrm rot="5400000">
            <a:off x="9956374" y="4871736"/>
            <a:ext cx="9969865" cy="5483532"/>
            <a:chOff x="0" y="0"/>
            <a:chExt cx="4060919" cy="2233549"/>
          </a:xfrm>
        </p:grpSpPr>
        <p:sp>
          <p:nvSpPr>
            <p:cNvPr id="6" name="Freeform 6"/>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7" name="Freeform 7"/>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grpSp>
        <p:nvGrpSpPr>
          <p:cNvPr id="8" name="Group 8"/>
          <p:cNvGrpSpPr/>
          <p:nvPr/>
        </p:nvGrpSpPr>
        <p:grpSpPr>
          <a:xfrm rot="5400000">
            <a:off x="4159068" y="4871736"/>
            <a:ext cx="9969865" cy="5483532"/>
            <a:chOff x="0" y="0"/>
            <a:chExt cx="4060919" cy="2233549"/>
          </a:xfrm>
        </p:grpSpPr>
        <p:sp>
          <p:nvSpPr>
            <p:cNvPr id="9" name="Freeform 9"/>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D0EAF1"/>
            </a:solidFill>
          </p:spPr>
          <p:txBody>
            <a:bodyPr/>
            <a:lstStyle/>
            <a:p>
              <a:endParaRPr/>
            </a:p>
          </p:txBody>
        </p:sp>
        <p:sp>
          <p:nvSpPr>
            <p:cNvPr id="10" name="Freeform 10"/>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D0EAF1"/>
            </a:solidFill>
          </p:spPr>
          <p:txBody>
            <a:bodyPr/>
            <a:lstStyle/>
            <a:p>
              <a:endParaRPr/>
            </a:p>
          </p:txBody>
        </p:sp>
      </p:grpSp>
      <p:sp>
        <p:nvSpPr>
          <p:cNvPr id="11" name="Freeform 11"/>
          <p:cNvSpPr/>
          <p:nvPr/>
        </p:nvSpPr>
        <p:spPr>
          <a:xfrm>
            <a:off x="2101907" y="3490971"/>
            <a:ext cx="2471527" cy="1887629"/>
          </a:xfrm>
          <a:custGeom>
            <a:avLst/>
            <a:gdLst/>
            <a:ahLst/>
            <a:cxnLst/>
            <a:rect l="l" t="t" r="r" b="b"/>
            <a:pathLst>
              <a:path w="2471527" h="1887629">
                <a:moveTo>
                  <a:pt x="0" y="0"/>
                </a:moveTo>
                <a:lnTo>
                  <a:pt x="2471527" y="0"/>
                </a:lnTo>
                <a:lnTo>
                  <a:pt x="2471527" y="1887629"/>
                </a:lnTo>
                <a:lnTo>
                  <a:pt x="0" y="1887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a:p>
        </p:txBody>
      </p:sp>
      <p:sp>
        <p:nvSpPr>
          <p:cNvPr id="12" name="Freeform 12"/>
          <p:cNvSpPr/>
          <p:nvPr/>
        </p:nvSpPr>
        <p:spPr>
          <a:xfrm>
            <a:off x="8099566" y="3117137"/>
            <a:ext cx="2088869" cy="2457492"/>
          </a:xfrm>
          <a:custGeom>
            <a:avLst/>
            <a:gdLst/>
            <a:ahLst/>
            <a:cxnLst/>
            <a:rect l="l" t="t" r="r" b="b"/>
            <a:pathLst>
              <a:path w="2088869" h="2457492">
                <a:moveTo>
                  <a:pt x="0" y="0"/>
                </a:moveTo>
                <a:lnTo>
                  <a:pt x="2088868" y="0"/>
                </a:lnTo>
                <a:lnTo>
                  <a:pt x="2088868" y="2457492"/>
                </a:lnTo>
                <a:lnTo>
                  <a:pt x="0" y="24574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a:p>
        </p:txBody>
      </p:sp>
      <p:sp>
        <p:nvSpPr>
          <p:cNvPr id="13" name="Freeform 13"/>
          <p:cNvSpPr/>
          <p:nvPr/>
        </p:nvSpPr>
        <p:spPr>
          <a:xfrm>
            <a:off x="13895541" y="3335313"/>
            <a:ext cx="2138474" cy="2198945"/>
          </a:xfrm>
          <a:custGeom>
            <a:avLst/>
            <a:gdLst/>
            <a:ahLst/>
            <a:cxnLst/>
            <a:rect l="l" t="t" r="r" b="b"/>
            <a:pathLst>
              <a:path w="2138474" h="2198945">
                <a:moveTo>
                  <a:pt x="0" y="0"/>
                </a:moveTo>
                <a:lnTo>
                  <a:pt x="2138474" y="0"/>
                </a:lnTo>
                <a:lnTo>
                  <a:pt x="2138474" y="2198945"/>
                </a:lnTo>
                <a:lnTo>
                  <a:pt x="0" y="21989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a:p>
        </p:txBody>
      </p:sp>
      <p:sp>
        <p:nvSpPr>
          <p:cNvPr id="14" name="TextBox 14"/>
          <p:cNvSpPr txBox="1"/>
          <p:nvPr/>
        </p:nvSpPr>
        <p:spPr>
          <a:xfrm>
            <a:off x="1924623" y="971550"/>
            <a:ext cx="14438754" cy="1114425"/>
          </a:xfrm>
          <a:prstGeom prst="rect">
            <a:avLst/>
          </a:prstGeom>
        </p:spPr>
        <p:txBody>
          <a:bodyPr lIns="0" tIns="0" rIns="0" bIns="0" rtlCol="0" anchor="t">
            <a:spAutoFit/>
          </a:bodyPr>
          <a:lstStyle/>
          <a:p>
            <a:pPr marL="0" lvl="0" indent="0" algn="ctr">
              <a:lnSpc>
                <a:spcPts val="8399"/>
              </a:lnSpc>
            </a:pPr>
            <a:r>
              <a:rPr lang="en-US" sz="6999" spc="-139">
                <a:solidFill>
                  <a:srgbClr val="026666"/>
                </a:solidFill>
                <a:latin typeface="Poppins Bold"/>
              </a:rPr>
              <a:t>Mee(r) met Prodia? </a:t>
            </a:r>
          </a:p>
        </p:txBody>
      </p:sp>
      <p:sp>
        <p:nvSpPr>
          <p:cNvPr id="15" name="TextBox 15"/>
          <p:cNvSpPr txBox="1"/>
          <p:nvPr/>
        </p:nvSpPr>
        <p:spPr>
          <a:xfrm>
            <a:off x="1292336" y="7168992"/>
            <a:ext cx="3752083" cy="2141868"/>
          </a:xfrm>
          <a:prstGeom prst="rect">
            <a:avLst/>
          </a:prstGeom>
        </p:spPr>
        <p:txBody>
          <a:bodyPr lIns="0" tIns="0" rIns="0" bIns="0" rtlCol="0" anchor="t">
            <a:spAutoFit/>
          </a:bodyPr>
          <a:lstStyle/>
          <a:p>
            <a:pPr algn="ctr">
              <a:lnSpc>
                <a:spcPts val="3360"/>
              </a:lnSpc>
            </a:pPr>
            <a:endParaRPr/>
          </a:p>
          <a:p>
            <a:pPr algn="ctr">
              <a:lnSpc>
                <a:spcPts val="3360"/>
              </a:lnSpc>
            </a:pPr>
            <a:r>
              <a:rPr lang="en-US" sz="2400" u="sng" err="1">
                <a:solidFill>
                  <a:srgbClr val="1D4355"/>
                </a:solidFill>
                <a:latin typeface="Open Sauce"/>
              </a:rPr>
              <a:t>Teamtool</a:t>
            </a:r>
            <a:r>
              <a:rPr lang="en-US" sz="2400" u="sng">
                <a:solidFill>
                  <a:srgbClr val="1D4355"/>
                </a:solidFill>
                <a:latin typeface="Open Sauce"/>
              </a:rPr>
              <a:t> </a:t>
            </a:r>
            <a:r>
              <a:rPr lang="en-US" sz="2400" u="sng" err="1">
                <a:solidFill>
                  <a:srgbClr val="1D4355"/>
                </a:solidFill>
                <a:latin typeface="Open Sauce"/>
              </a:rPr>
              <a:t>Strategie</a:t>
            </a:r>
            <a:endParaRPr lang="en-US" sz="2400" u="sng">
              <a:solidFill>
                <a:srgbClr val="1D4355"/>
              </a:solidFill>
              <a:latin typeface="Open Sauce"/>
            </a:endParaRPr>
          </a:p>
          <a:p>
            <a:pPr algn="ctr">
              <a:lnSpc>
                <a:spcPts val="3360"/>
              </a:lnSpc>
            </a:pPr>
            <a:endParaRPr lang="en-US" sz="2400" u="sng">
              <a:solidFill>
                <a:srgbClr val="1D4355"/>
              </a:solidFill>
              <a:latin typeface="Open Sauce"/>
            </a:endParaRPr>
          </a:p>
          <a:p>
            <a:pPr algn="ctr">
              <a:lnSpc>
                <a:spcPts val="3360"/>
              </a:lnSpc>
            </a:pPr>
            <a:r>
              <a:rPr lang="en-US" sz="2400" u="sng" err="1">
                <a:solidFill>
                  <a:srgbClr val="1D4355"/>
                </a:solidFill>
                <a:latin typeface="Open Sauce"/>
              </a:rPr>
              <a:t>Oefenformulieren</a:t>
            </a:r>
            <a:r>
              <a:rPr lang="en-US" sz="2400" u="sng">
                <a:solidFill>
                  <a:srgbClr val="1D4355"/>
                </a:solidFill>
                <a:latin typeface="Open Sauce"/>
              </a:rPr>
              <a:t>?</a:t>
            </a:r>
          </a:p>
          <a:p>
            <a:pPr algn="ctr">
              <a:lnSpc>
                <a:spcPts val="3360"/>
              </a:lnSpc>
            </a:pPr>
            <a:endParaRPr lang="en-US" sz="2400" u="sng">
              <a:solidFill>
                <a:srgbClr val="1D4355"/>
              </a:solidFill>
              <a:latin typeface="Open Sauce"/>
            </a:endParaRPr>
          </a:p>
        </p:txBody>
      </p:sp>
      <p:sp>
        <p:nvSpPr>
          <p:cNvPr id="16" name="TextBox 16"/>
          <p:cNvSpPr txBox="1"/>
          <p:nvPr/>
        </p:nvSpPr>
        <p:spPr>
          <a:xfrm>
            <a:off x="1292336" y="6091354"/>
            <a:ext cx="375208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AAN DE SLAG</a:t>
            </a:r>
          </a:p>
        </p:txBody>
      </p:sp>
      <p:sp>
        <p:nvSpPr>
          <p:cNvPr id="17" name="TextBox 17"/>
          <p:cNvSpPr txBox="1"/>
          <p:nvPr/>
        </p:nvSpPr>
        <p:spPr>
          <a:xfrm>
            <a:off x="13065265" y="7171837"/>
            <a:ext cx="3752083" cy="2141868"/>
          </a:xfrm>
          <a:prstGeom prst="rect">
            <a:avLst/>
          </a:prstGeom>
        </p:spPr>
        <p:txBody>
          <a:bodyPr lIns="0" tIns="0" rIns="0" bIns="0" rtlCol="0" anchor="t">
            <a:spAutoFit/>
          </a:bodyPr>
          <a:lstStyle/>
          <a:p>
            <a:pPr>
              <a:lnSpc>
                <a:spcPts val="3359"/>
              </a:lnSpc>
            </a:pPr>
            <a:r>
              <a:rPr lang="en-US" sz="2400" u="sng">
                <a:solidFill>
                  <a:srgbClr val="1D4355"/>
                </a:solidFill>
                <a:latin typeface="Open Sauce"/>
              </a:rPr>
              <a:t>Deel van ADP-</a:t>
            </a:r>
            <a:r>
              <a:rPr lang="en-US" sz="2400" u="sng" err="1">
                <a:solidFill>
                  <a:srgbClr val="1D4355"/>
                </a:solidFill>
                <a:latin typeface="Open Sauce"/>
              </a:rPr>
              <a:t>tekst</a:t>
            </a:r>
            <a:endParaRPr lang="en-US" sz="2400" u="sng">
              <a:solidFill>
                <a:srgbClr val="1D4355"/>
              </a:solidFill>
              <a:latin typeface="Open Sauce"/>
            </a:endParaRPr>
          </a:p>
          <a:p>
            <a:pPr>
              <a:lnSpc>
                <a:spcPts val="3359"/>
              </a:lnSpc>
            </a:pPr>
            <a:r>
              <a:rPr lang="en-US" sz="2400" u="sng" err="1">
                <a:solidFill>
                  <a:srgbClr val="1D4355"/>
                </a:solidFill>
                <a:latin typeface="Open Sauce"/>
              </a:rPr>
              <a:t>Pagina</a:t>
            </a:r>
            <a:r>
              <a:rPr lang="en-US" sz="2400" u="sng">
                <a:solidFill>
                  <a:srgbClr val="1D4355"/>
                </a:solidFill>
                <a:latin typeface="Open Sauce"/>
              </a:rPr>
              <a:t> faire </a:t>
            </a:r>
            <a:r>
              <a:rPr lang="en-US" sz="2400" u="sng" err="1">
                <a:solidFill>
                  <a:srgbClr val="1D4355"/>
                </a:solidFill>
                <a:latin typeface="Open Sauce"/>
              </a:rPr>
              <a:t>diagnostiek</a:t>
            </a:r>
            <a:endParaRPr lang="en-US" sz="2400">
              <a:solidFill>
                <a:srgbClr val="1D4355"/>
              </a:solidFill>
              <a:latin typeface="Open Sauce"/>
            </a:endParaRPr>
          </a:p>
          <a:p>
            <a:pPr>
              <a:lnSpc>
                <a:spcPts val="3359"/>
              </a:lnSpc>
            </a:pPr>
            <a:endParaRPr lang="en-US" sz="2400">
              <a:solidFill>
                <a:srgbClr val="1D4355"/>
              </a:solidFill>
              <a:latin typeface="Open Sauce"/>
            </a:endParaRPr>
          </a:p>
          <a:p>
            <a:pPr>
              <a:lnSpc>
                <a:spcPts val="3359"/>
              </a:lnSpc>
            </a:pPr>
            <a:endParaRPr lang="en-US" sz="2400">
              <a:solidFill>
                <a:srgbClr val="1D4355"/>
              </a:solidFill>
              <a:latin typeface="Open Sauce"/>
            </a:endParaRPr>
          </a:p>
          <a:p>
            <a:pPr>
              <a:lnSpc>
                <a:spcPts val="3359"/>
              </a:lnSpc>
            </a:pPr>
            <a:endParaRPr lang="en-US" sz="2400">
              <a:solidFill>
                <a:srgbClr val="1D4355"/>
              </a:solidFill>
              <a:latin typeface="Open Sauce"/>
            </a:endParaRPr>
          </a:p>
        </p:txBody>
      </p:sp>
      <p:sp>
        <p:nvSpPr>
          <p:cNvPr id="18" name="TextBox 18"/>
          <p:cNvSpPr txBox="1"/>
          <p:nvPr/>
        </p:nvSpPr>
        <p:spPr>
          <a:xfrm>
            <a:off x="12614260" y="6091354"/>
            <a:ext cx="4654093" cy="405130"/>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NOG MEER WETEN </a:t>
            </a:r>
          </a:p>
        </p:txBody>
      </p:sp>
      <p:grpSp>
        <p:nvGrpSpPr>
          <p:cNvPr id="19" name="Group 19"/>
          <p:cNvGrpSpPr/>
          <p:nvPr/>
        </p:nvGrpSpPr>
        <p:grpSpPr>
          <a:xfrm>
            <a:off x="7267958" y="6093735"/>
            <a:ext cx="3752083" cy="2801439"/>
            <a:chOff x="0" y="-9525"/>
            <a:chExt cx="5002777" cy="3735251"/>
          </a:xfrm>
        </p:grpSpPr>
        <p:sp>
          <p:nvSpPr>
            <p:cNvPr id="20" name="TextBox 20"/>
            <p:cNvSpPr txBox="1"/>
            <p:nvPr/>
          </p:nvSpPr>
          <p:spPr>
            <a:xfrm>
              <a:off x="0" y="1451257"/>
              <a:ext cx="5002777" cy="2274469"/>
            </a:xfrm>
            <a:prstGeom prst="rect">
              <a:avLst/>
            </a:prstGeom>
          </p:spPr>
          <p:txBody>
            <a:bodyPr lIns="0" tIns="0" rIns="0" bIns="0" rtlCol="0" anchor="t">
              <a:spAutoFit/>
            </a:bodyPr>
            <a:lstStyle/>
            <a:p>
              <a:pPr algn="ctr">
                <a:lnSpc>
                  <a:spcPts val="3359"/>
                </a:lnSpc>
              </a:pPr>
              <a:r>
                <a:rPr lang="en-US" sz="2400" dirty="0" err="1">
                  <a:solidFill>
                    <a:srgbClr val="1D4355"/>
                  </a:solidFill>
                  <a:latin typeface="Open Sauce Bold"/>
                </a:rPr>
                <a:t>kennisclips</a:t>
              </a:r>
              <a:r>
                <a:rPr lang="en-US" sz="2400" dirty="0">
                  <a:solidFill>
                    <a:srgbClr val="1D4355"/>
                  </a:solidFill>
                  <a:latin typeface="Open Sauce Bold"/>
                </a:rPr>
                <a:t>: </a:t>
              </a:r>
            </a:p>
            <a:p>
              <a:pPr algn="ctr">
                <a:lnSpc>
                  <a:spcPts val="3359"/>
                </a:lnSpc>
              </a:pPr>
              <a:endParaRPr lang="en-US" sz="2400" dirty="0">
                <a:solidFill>
                  <a:srgbClr val="1D4355"/>
                </a:solidFill>
                <a:latin typeface="Open Sauce Bold"/>
              </a:endParaRPr>
            </a:p>
            <a:p>
              <a:pPr marL="518160" lvl="1" indent="-259080">
                <a:lnSpc>
                  <a:spcPts val="3359"/>
                </a:lnSpc>
                <a:buFont typeface="Arial"/>
                <a:buChar char="•"/>
              </a:pPr>
              <a:r>
                <a:rPr lang="en-US" sz="2400" dirty="0" err="1">
                  <a:solidFill>
                    <a:srgbClr val="1D4355"/>
                  </a:solidFill>
                  <a:latin typeface="Open Sauce"/>
                </a:rPr>
                <a:t>Prodia</a:t>
              </a:r>
              <a:r>
                <a:rPr lang="en-US" sz="2400" dirty="0">
                  <a:solidFill>
                    <a:srgbClr val="1D4355"/>
                  </a:solidFill>
                  <a:latin typeface="Open Sauce"/>
                </a:rPr>
                <a:t>-model </a:t>
              </a:r>
            </a:p>
            <a:p>
              <a:pPr>
                <a:lnSpc>
                  <a:spcPts val="3359"/>
                </a:lnSpc>
              </a:pPr>
              <a:endParaRPr lang="en-US" sz="2400" dirty="0">
                <a:solidFill>
                  <a:srgbClr val="1D4355"/>
                </a:solidFill>
                <a:latin typeface="Open Sauce"/>
              </a:endParaRPr>
            </a:p>
          </p:txBody>
        </p:sp>
        <p:sp>
          <p:nvSpPr>
            <p:cNvPr id="21" name="TextBox 21"/>
            <p:cNvSpPr txBox="1"/>
            <p:nvPr/>
          </p:nvSpPr>
          <p:spPr>
            <a:xfrm>
              <a:off x="0" y="-9525"/>
              <a:ext cx="5002777" cy="536998"/>
            </a:xfrm>
            <a:prstGeom prst="rect">
              <a:avLst/>
            </a:prstGeom>
          </p:spPr>
          <p:txBody>
            <a:bodyPr lIns="0" tIns="0" rIns="0" bIns="0" rtlCol="0" anchor="t">
              <a:spAutoFit/>
            </a:bodyPr>
            <a:lstStyle/>
            <a:p>
              <a:pPr algn="ctr">
                <a:lnSpc>
                  <a:spcPts val="3380"/>
                </a:lnSpc>
              </a:pPr>
              <a:r>
                <a:rPr lang="en-US" sz="2600">
                  <a:solidFill>
                    <a:srgbClr val="1D4355"/>
                  </a:solidFill>
                  <a:latin typeface="Open Sauce Bold"/>
                </a:rPr>
                <a:t>LEER BIJ </a:t>
              </a:r>
            </a:p>
          </p:txBody>
        </p:sp>
      </p:grpSp>
      <p:pic>
        <p:nvPicPr>
          <p:cNvPr id="30" name="Audio 29">
            <a:extLst>
              <a:ext uri="{FF2B5EF4-FFF2-40B4-BE49-F238E27FC236}">
                <a16:creationId xmlns:a16="http://schemas.microsoft.com/office/drawing/2014/main" id="{28ECFFF0-F2DC-8084-C30A-E7AB698A7A0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259300" y="9258300"/>
            <a:ext cx="812800" cy="812800"/>
          </a:xfrm>
          <a:prstGeom prst="rect">
            <a:avLst/>
          </a:prstGeom>
        </p:spPr>
      </p:pic>
    </p:spTree>
  </p:cSld>
  <p:clrMapOvr>
    <a:masterClrMapping/>
  </p:clrMapOvr>
  <p:transition spd="slow" advTm="4615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6123464" y="-1360965"/>
            <a:ext cx="14833058"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6666"/>
            </a:solidFill>
          </p:spPr>
          <p:txBody>
            <a:bodyPr/>
            <a:lstStyle/>
            <a:p>
              <a:endParaRPr/>
            </a:p>
          </p:txBody>
        </p:sp>
      </p:grpSp>
      <p:grpSp>
        <p:nvGrpSpPr>
          <p:cNvPr id="4" name="Group 4"/>
          <p:cNvGrpSpPr/>
          <p:nvPr/>
        </p:nvGrpSpPr>
        <p:grpSpPr>
          <a:xfrm>
            <a:off x="-5628165" y="-1360965"/>
            <a:ext cx="13204293" cy="13313729"/>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9999"/>
            </a:solidFill>
          </p:spPr>
          <p:txBody>
            <a:bodyPr/>
            <a:lstStyle/>
            <a:p>
              <a:endParaRPr/>
            </a:p>
          </p:txBody>
        </p:sp>
      </p:grpSp>
      <p:grpSp>
        <p:nvGrpSpPr>
          <p:cNvPr id="6" name="Group 6"/>
          <p:cNvGrpSpPr/>
          <p:nvPr/>
        </p:nvGrpSpPr>
        <p:grpSpPr>
          <a:xfrm>
            <a:off x="-7173569" y="-1360965"/>
            <a:ext cx="13313729" cy="1331372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2AAB4"/>
            </a:solidFill>
          </p:spPr>
          <p:txBody>
            <a:bodyPr/>
            <a:lstStyle/>
            <a:p>
              <a:endParaRPr/>
            </a:p>
          </p:txBody>
        </p:sp>
      </p:grpSp>
      <p:sp>
        <p:nvSpPr>
          <p:cNvPr id="8" name="Freeform 8"/>
          <p:cNvSpPr/>
          <p:nvPr/>
        </p:nvSpPr>
        <p:spPr>
          <a:xfrm>
            <a:off x="9144000" y="513835"/>
            <a:ext cx="8727125" cy="9564648"/>
          </a:xfrm>
          <a:custGeom>
            <a:avLst/>
            <a:gdLst/>
            <a:ahLst/>
            <a:cxnLst/>
            <a:rect l="l" t="t" r="r" b="b"/>
            <a:pathLst>
              <a:path w="8727125" h="9564648">
                <a:moveTo>
                  <a:pt x="0" y="0"/>
                </a:moveTo>
                <a:lnTo>
                  <a:pt x="8727125" y="0"/>
                </a:lnTo>
                <a:lnTo>
                  <a:pt x="8727125" y="9564648"/>
                </a:lnTo>
                <a:lnTo>
                  <a:pt x="0" y="9564648"/>
                </a:lnTo>
                <a:lnTo>
                  <a:pt x="0" y="0"/>
                </a:lnTo>
                <a:close/>
              </a:path>
            </a:pathLst>
          </a:custGeom>
          <a:blipFill>
            <a:blip r:embed="rId5"/>
            <a:stretch>
              <a:fillRect/>
            </a:stretch>
          </a:blipFill>
        </p:spPr>
        <p:txBody>
          <a:bodyPr/>
          <a:lstStyle/>
          <a:p>
            <a:endParaRPr/>
          </a:p>
        </p:txBody>
      </p:sp>
      <p:sp>
        <p:nvSpPr>
          <p:cNvPr id="9" name="Freeform 9"/>
          <p:cNvSpPr/>
          <p:nvPr/>
        </p:nvSpPr>
        <p:spPr>
          <a:xfrm>
            <a:off x="649687" y="6762227"/>
            <a:ext cx="2806085" cy="2637720"/>
          </a:xfrm>
          <a:custGeom>
            <a:avLst/>
            <a:gdLst/>
            <a:ahLst/>
            <a:cxnLst/>
            <a:rect l="l" t="t" r="r" b="b"/>
            <a:pathLst>
              <a:path w="2806085" h="2637720">
                <a:moveTo>
                  <a:pt x="0" y="0"/>
                </a:moveTo>
                <a:lnTo>
                  <a:pt x="2806085" y="0"/>
                </a:lnTo>
                <a:lnTo>
                  <a:pt x="2806085" y="2637721"/>
                </a:lnTo>
                <a:lnTo>
                  <a:pt x="0" y="26377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a:p>
        </p:txBody>
      </p:sp>
      <p:sp>
        <p:nvSpPr>
          <p:cNvPr id="10" name="TextBox 10"/>
          <p:cNvSpPr txBox="1"/>
          <p:nvPr/>
        </p:nvSpPr>
        <p:spPr>
          <a:xfrm>
            <a:off x="381001" y="2066116"/>
            <a:ext cx="5759160" cy="2885405"/>
          </a:xfrm>
          <a:prstGeom prst="rect">
            <a:avLst/>
          </a:prstGeom>
        </p:spPr>
        <p:txBody>
          <a:bodyPr lIns="0" tIns="0" rIns="0" bIns="0" rtlCol="0" anchor="t">
            <a:spAutoFit/>
          </a:bodyPr>
          <a:lstStyle/>
          <a:p>
            <a:pPr>
              <a:lnSpc>
                <a:spcPts val="7200"/>
              </a:lnSpc>
            </a:pPr>
            <a:r>
              <a:rPr lang="en-US" sz="6000" spc="-120" err="1">
                <a:solidFill>
                  <a:srgbClr val="FFFFFF"/>
                </a:solidFill>
                <a:latin typeface="Poppins Bold"/>
              </a:rPr>
              <a:t>Stramien</a:t>
            </a:r>
            <a:r>
              <a:rPr lang="en-US" sz="6000" spc="-120">
                <a:solidFill>
                  <a:srgbClr val="FFFFFF"/>
                </a:solidFill>
                <a:latin typeface="Poppins Bold"/>
              </a:rPr>
              <a:t> </a:t>
            </a:r>
          </a:p>
          <a:p>
            <a:pPr>
              <a:lnSpc>
                <a:spcPts val="7200"/>
              </a:lnSpc>
            </a:pPr>
            <a:r>
              <a:rPr lang="en-US" sz="6000" spc="-120">
                <a:solidFill>
                  <a:srgbClr val="FFFFFF"/>
                </a:solidFill>
                <a:latin typeface="Poppins Bold"/>
              </a:rPr>
              <a:t>HGD-</a:t>
            </a:r>
            <a:r>
              <a:rPr lang="en-US" sz="6000" spc="-120" err="1">
                <a:solidFill>
                  <a:srgbClr val="FFFFFF"/>
                </a:solidFill>
                <a:latin typeface="Poppins Bold"/>
              </a:rPr>
              <a:t>traject</a:t>
            </a:r>
            <a:endParaRPr lang="en-US" sz="6000" spc="-120">
              <a:solidFill>
                <a:srgbClr val="FFFFFF"/>
              </a:solidFill>
              <a:latin typeface="Poppins Bold"/>
            </a:endParaRPr>
          </a:p>
          <a:p>
            <a:pPr marL="0" lvl="0" indent="0">
              <a:lnSpc>
                <a:spcPts val="8399"/>
              </a:lnSpc>
            </a:pPr>
            <a:endParaRPr lang="en-US" sz="6000" spc="-120">
              <a:solidFill>
                <a:srgbClr val="FFFFFF"/>
              </a:solidFill>
              <a:latin typeface="Poppins Bold"/>
            </a:endParaRPr>
          </a:p>
        </p:txBody>
      </p:sp>
      <p:sp>
        <p:nvSpPr>
          <p:cNvPr id="12" name="Freeform 9">
            <a:extLst>
              <a:ext uri="{FF2B5EF4-FFF2-40B4-BE49-F238E27FC236}">
                <a16:creationId xmlns:a16="http://schemas.microsoft.com/office/drawing/2014/main" id="{27CADB32-CD07-F329-92F6-4DDD59B3CBA0}"/>
              </a:ext>
            </a:extLst>
          </p:cNvPr>
          <p:cNvSpPr/>
          <p:nvPr/>
        </p:nvSpPr>
        <p:spPr>
          <a:xfrm>
            <a:off x="8010534" y="4000500"/>
            <a:ext cx="6255635" cy="3581400"/>
          </a:xfrm>
          <a:custGeom>
            <a:avLst/>
            <a:gdLst/>
            <a:ahLst/>
            <a:cxnLst/>
            <a:rect l="l" t="t" r="r" b="b"/>
            <a:pathLst>
              <a:path w="4497498" h="2608549">
                <a:moveTo>
                  <a:pt x="0" y="0"/>
                </a:moveTo>
                <a:lnTo>
                  <a:pt x="4497498" y="0"/>
                </a:lnTo>
                <a:lnTo>
                  <a:pt x="4497498" y="2608549"/>
                </a:lnTo>
                <a:lnTo>
                  <a:pt x="0" y="26085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a:p>
        </p:txBody>
      </p:sp>
      <p:pic>
        <p:nvPicPr>
          <p:cNvPr id="15" name="Audio 14">
            <a:extLst>
              <a:ext uri="{FF2B5EF4-FFF2-40B4-BE49-F238E27FC236}">
                <a16:creationId xmlns:a16="http://schemas.microsoft.com/office/drawing/2014/main" id="{C9DCC7F7-FE31-A1C0-474D-F63EBAF64C9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259300" y="9258300"/>
            <a:ext cx="812800" cy="812800"/>
          </a:xfrm>
          <a:prstGeom prst="rect">
            <a:avLst/>
          </a:prstGeom>
        </p:spPr>
      </p:pic>
    </p:spTree>
  </p:cSld>
  <p:clrMapOvr>
    <a:masterClrMapping/>
  </p:clrMapOvr>
  <p:transition spd="slow" advTm="1955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700000">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9" name="TextBox 9"/>
          <p:cNvSpPr txBox="1"/>
          <p:nvPr/>
        </p:nvSpPr>
        <p:spPr>
          <a:xfrm>
            <a:off x="2971800" y="408135"/>
            <a:ext cx="10518842" cy="1096326"/>
          </a:xfrm>
          <a:prstGeom prst="rect">
            <a:avLst/>
          </a:prstGeom>
        </p:spPr>
        <p:txBody>
          <a:bodyPr lIns="0" tIns="0" rIns="0" bIns="0" rtlCol="0" anchor="t">
            <a:spAutoFit/>
          </a:bodyPr>
          <a:lstStyle/>
          <a:p>
            <a:pPr marL="0" lvl="0" indent="0" algn="ctr">
              <a:lnSpc>
                <a:spcPts val="8673"/>
              </a:lnSpc>
            </a:pPr>
            <a:r>
              <a:rPr lang="en-US" sz="7228" spc="-144">
                <a:solidFill>
                  <a:srgbClr val="026666"/>
                </a:solidFill>
                <a:latin typeface="Poppins Bold"/>
              </a:rPr>
              <a:t>Doel</a:t>
            </a:r>
          </a:p>
        </p:txBody>
      </p:sp>
      <p:sp>
        <p:nvSpPr>
          <p:cNvPr id="8" name="Tekstvak 7">
            <a:extLst>
              <a:ext uri="{FF2B5EF4-FFF2-40B4-BE49-F238E27FC236}">
                <a16:creationId xmlns:a16="http://schemas.microsoft.com/office/drawing/2014/main" id="{E463ADF2-FAB5-F954-EE3E-4EA3463B99B7}"/>
              </a:ext>
            </a:extLst>
          </p:cNvPr>
          <p:cNvSpPr txBox="1"/>
          <p:nvPr/>
        </p:nvSpPr>
        <p:spPr>
          <a:xfrm>
            <a:off x="1585173" y="1799009"/>
            <a:ext cx="9466634" cy="8094524"/>
          </a:xfrm>
          <a:prstGeom prst="rect">
            <a:avLst/>
          </a:prstGeom>
          <a:noFill/>
        </p:spPr>
        <p:txBody>
          <a:bodyPr wrap="square" rtlCol="0">
            <a:spAutoFit/>
          </a:bodyPr>
          <a:lstStyle/>
          <a:p>
            <a:pPr>
              <a:lnSpc>
                <a:spcPct val="150000"/>
              </a:lnSpc>
            </a:pPr>
            <a:r>
              <a:rPr lang="nl-NL" sz="4000">
                <a:solidFill>
                  <a:srgbClr val="026666"/>
                </a:solidFill>
                <a:latin typeface="Poppins" panose="00000500000000000000" pitchFamily="2" charset="0"/>
                <a:cs typeface="Poppins" panose="00000500000000000000" pitchFamily="2" charset="0"/>
              </a:rPr>
              <a:t>Vertrekkend van de hulpvraag en de informatie uit de intake een beslissing nemen over het diagnostisch traject, dat nodig is om de hulpvragen te beantwoorden.</a:t>
            </a:r>
          </a:p>
          <a:p>
            <a:pPr>
              <a:lnSpc>
                <a:spcPct val="150000"/>
              </a:lnSpc>
            </a:pPr>
            <a:endParaRPr lang="nl-NL" sz="4000">
              <a:solidFill>
                <a:srgbClr val="026666"/>
              </a:solidFill>
              <a:latin typeface="Poppins" panose="00000500000000000000" pitchFamily="2" charset="0"/>
              <a:cs typeface="Poppins" panose="00000500000000000000" pitchFamily="2" charset="0"/>
            </a:endParaRPr>
          </a:p>
          <a:p>
            <a:pPr>
              <a:lnSpc>
                <a:spcPct val="150000"/>
              </a:lnSpc>
            </a:pPr>
            <a:endParaRPr lang="nl-NL" sz="4000">
              <a:solidFill>
                <a:srgbClr val="026666"/>
              </a:solidFill>
              <a:latin typeface="Poppins" panose="00000500000000000000" pitchFamily="2" charset="0"/>
              <a:cs typeface="Poppins" panose="00000500000000000000" pitchFamily="2" charset="0"/>
            </a:endParaRPr>
          </a:p>
          <a:p>
            <a:pPr>
              <a:lnSpc>
                <a:spcPct val="150000"/>
              </a:lnSpc>
            </a:pPr>
            <a:endParaRPr lang="nl-NL" sz="4000">
              <a:solidFill>
                <a:srgbClr val="026666"/>
              </a:solidFill>
              <a:latin typeface="Poppins" panose="00000500000000000000" pitchFamily="2" charset="0"/>
              <a:cs typeface="Poppins" panose="00000500000000000000" pitchFamily="2" charset="0"/>
            </a:endParaRPr>
          </a:p>
          <a:p>
            <a:endParaRPr lang="nl-BE" sz="4000">
              <a:solidFill>
                <a:schemeClr val="bg1"/>
              </a:solidFill>
            </a:endParaRPr>
          </a:p>
        </p:txBody>
      </p:sp>
      <p:grpSp>
        <p:nvGrpSpPr>
          <p:cNvPr id="11" name="Group 5">
            <a:extLst>
              <a:ext uri="{FF2B5EF4-FFF2-40B4-BE49-F238E27FC236}">
                <a16:creationId xmlns:a16="http://schemas.microsoft.com/office/drawing/2014/main" id="{789C4302-FB04-84C7-E040-200EE968517D}"/>
              </a:ext>
            </a:extLst>
          </p:cNvPr>
          <p:cNvGrpSpPr/>
          <p:nvPr/>
        </p:nvGrpSpPr>
        <p:grpSpPr>
          <a:xfrm>
            <a:off x="11603334" y="3786846"/>
            <a:ext cx="5541666" cy="5119053"/>
            <a:chOff x="0" y="0"/>
            <a:chExt cx="6350000" cy="5865742"/>
          </a:xfrm>
        </p:grpSpPr>
        <p:sp>
          <p:nvSpPr>
            <p:cNvPr id="12" name="Freeform 6">
              <a:extLst>
                <a:ext uri="{FF2B5EF4-FFF2-40B4-BE49-F238E27FC236}">
                  <a16:creationId xmlns:a16="http://schemas.microsoft.com/office/drawing/2014/main" id="{E2FA35BE-3708-8130-DFD0-68FED404C472}"/>
                </a:ext>
              </a:extLst>
            </p:cNvPr>
            <p:cNvSpPr/>
            <p:nvPr/>
          </p:nvSpPr>
          <p:spPr>
            <a:xfrm>
              <a:off x="0" y="0"/>
              <a:ext cx="6350000" cy="5865742"/>
            </a:xfrm>
            <a:custGeom>
              <a:avLst/>
              <a:gdLst/>
              <a:ahLst/>
              <a:cxnLst/>
              <a:rect l="l" t="t" r="r" b="b"/>
              <a:pathLst>
                <a:path w="6350000" h="5865742">
                  <a:moveTo>
                    <a:pt x="6350000" y="2932906"/>
                  </a:moveTo>
                  <a:cubicBezTo>
                    <a:pt x="6350000" y="4552620"/>
                    <a:pt x="4928476" y="5865742"/>
                    <a:pt x="3175000" y="5865742"/>
                  </a:cubicBezTo>
                  <a:cubicBezTo>
                    <a:pt x="1421498" y="5865742"/>
                    <a:pt x="0" y="4552620"/>
                    <a:pt x="0" y="2932906"/>
                  </a:cubicBezTo>
                  <a:cubicBezTo>
                    <a:pt x="0" y="1313110"/>
                    <a:pt x="1421498" y="0"/>
                    <a:pt x="3175000" y="0"/>
                  </a:cubicBezTo>
                  <a:cubicBezTo>
                    <a:pt x="4928502" y="0"/>
                    <a:pt x="6350000" y="1313110"/>
                    <a:pt x="6350000" y="2932906"/>
                  </a:cubicBezTo>
                  <a:close/>
                </a:path>
              </a:pathLst>
            </a:custGeom>
            <a:blipFill>
              <a:blip r:embed="rId5"/>
              <a:stretch>
                <a:fillRect t="-4127" b="-4127"/>
              </a:stretch>
            </a:blipFill>
          </p:spPr>
          <p:txBody>
            <a:bodyPr/>
            <a:lstStyle/>
            <a:p>
              <a:endParaRPr lang="nl-BE"/>
            </a:p>
          </p:txBody>
        </p:sp>
      </p:grpSp>
      <p:sp>
        <p:nvSpPr>
          <p:cNvPr id="10" name="Freeform 10">
            <a:extLst>
              <a:ext uri="{FF2B5EF4-FFF2-40B4-BE49-F238E27FC236}">
                <a16:creationId xmlns:a16="http://schemas.microsoft.com/office/drawing/2014/main" id="{6C3DC1E3-B4F2-E0AD-FE91-FE8CFF8171FF}"/>
              </a:ext>
            </a:extLst>
          </p:cNvPr>
          <p:cNvSpPr/>
          <p:nvPr/>
        </p:nvSpPr>
        <p:spPr>
          <a:xfrm rot="10800000">
            <a:off x="0" y="6743700"/>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7" name="Audio 16">
            <a:extLst>
              <a:ext uri="{FF2B5EF4-FFF2-40B4-BE49-F238E27FC236}">
                <a16:creationId xmlns:a16="http://schemas.microsoft.com/office/drawing/2014/main" id="{E6AA195D-20B8-8A11-8A34-BD9CDC1F854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259300" y="9258300"/>
            <a:ext cx="812800" cy="812800"/>
          </a:xfrm>
          <a:prstGeom prst="rect">
            <a:avLst/>
          </a:prstGeom>
        </p:spPr>
      </p:pic>
    </p:spTree>
  </p:cSld>
  <p:clrMapOvr>
    <a:masterClrMapping/>
  </p:clrMapOvr>
  <p:transition spd="slow" advTm="52949">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1351A-EA6C-950E-939E-75DD66F7A18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6997B76B-320B-DE86-8495-DC99892C2CF2}"/>
              </a:ext>
            </a:extLst>
          </p:cNvPr>
          <p:cNvGrpSpPr/>
          <p:nvPr/>
        </p:nvGrpSpPr>
        <p:grpSpPr>
          <a:xfrm rot="2700000">
            <a:off x="10105880" y="5102049"/>
            <a:ext cx="12098771" cy="6654453"/>
            <a:chOff x="0" y="0"/>
            <a:chExt cx="4060919" cy="2233549"/>
          </a:xfrm>
        </p:grpSpPr>
        <p:sp>
          <p:nvSpPr>
            <p:cNvPr id="5" name="Freeform 5">
              <a:extLst>
                <a:ext uri="{FF2B5EF4-FFF2-40B4-BE49-F238E27FC236}">
                  <a16:creationId xmlns:a16="http://schemas.microsoft.com/office/drawing/2014/main" id="{F60E107D-4B35-E56B-8C28-DD6E3F282487}"/>
                </a:ext>
              </a:extLst>
            </p:cNvPr>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049999"/>
            </a:solidFill>
          </p:spPr>
          <p:txBody>
            <a:bodyPr/>
            <a:lstStyle/>
            <a:p>
              <a:endParaRPr/>
            </a:p>
          </p:txBody>
        </p:sp>
        <p:sp>
          <p:nvSpPr>
            <p:cNvPr id="6" name="Freeform 6">
              <a:extLst>
                <a:ext uri="{FF2B5EF4-FFF2-40B4-BE49-F238E27FC236}">
                  <a16:creationId xmlns:a16="http://schemas.microsoft.com/office/drawing/2014/main" id="{C9540E60-4ACD-6D37-CA4D-21AB7F119794}"/>
                </a:ext>
              </a:extLst>
            </p:cNvPr>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049999"/>
            </a:solidFill>
          </p:spPr>
          <p:txBody>
            <a:bodyPr/>
            <a:lstStyle/>
            <a:p>
              <a:endParaRPr/>
            </a:p>
          </p:txBody>
        </p:sp>
      </p:grpSp>
      <p:sp>
        <p:nvSpPr>
          <p:cNvPr id="9" name="TextBox 9">
            <a:extLst>
              <a:ext uri="{FF2B5EF4-FFF2-40B4-BE49-F238E27FC236}">
                <a16:creationId xmlns:a16="http://schemas.microsoft.com/office/drawing/2014/main" id="{30C8A727-C1BA-7E83-6DD5-3DEF7D0C80A0}"/>
              </a:ext>
            </a:extLst>
          </p:cNvPr>
          <p:cNvSpPr txBox="1"/>
          <p:nvPr/>
        </p:nvSpPr>
        <p:spPr>
          <a:xfrm>
            <a:off x="2895600" y="410982"/>
            <a:ext cx="10518842" cy="1096326"/>
          </a:xfrm>
          <a:prstGeom prst="rect">
            <a:avLst/>
          </a:prstGeom>
        </p:spPr>
        <p:txBody>
          <a:bodyPr lIns="0" tIns="0" rIns="0" bIns="0" rtlCol="0" anchor="t">
            <a:spAutoFit/>
          </a:bodyPr>
          <a:lstStyle/>
          <a:p>
            <a:pPr marL="0" lvl="0" indent="0" algn="ctr">
              <a:lnSpc>
                <a:spcPts val="8673"/>
              </a:lnSpc>
            </a:pPr>
            <a:r>
              <a:rPr lang="en-US" sz="7228" spc="-144" err="1">
                <a:solidFill>
                  <a:srgbClr val="B42B55"/>
                </a:solidFill>
                <a:latin typeface="Poppins Bold"/>
              </a:rPr>
              <a:t>Inhoud</a:t>
            </a:r>
            <a:endParaRPr lang="en-US" sz="7228" spc="-144">
              <a:solidFill>
                <a:srgbClr val="B42B55"/>
              </a:solidFill>
              <a:latin typeface="Poppins Bold"/>
            </a:endParaRPr>
          </a:p>
        </p:txBody>
      </p:sp>
      <p:pic>
        <p:nvPicPr>
          <p:cNvPr id="8" name="Afbeelding 7" descr="Afbeelding met symbool, Graphics, Lettertype, cirkel&#10;&#10;Door AI gegenereerde inhoud is mogelijk onjuist.">
            <a:extLst>
              <a:ext uri="{FF2B5EF4-FFF2-40B4-BE49-F238E27FC236}">
                <a16:creationId xmlns:a16="http://schemas.microsoft.com/office/drawing/2014/main" id="{866C260D-3D11-9D22-85A9-5C489ECE1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0" y="3771900"/>
            <a:ext cx="5540400" cy="5540400"/>
          </a:xfrm>
          <a:prstGeom prst="rect">
            <a:avLst/>
          </a:prstGeom>
        </p:spPr>
      </p:pic>
      <p:sp>
        <p:nvSpPr>
          <p:cNvPr id="14" name="Freeform 10">
            <a:extLst>
              <a:ext uri="{FF2B5EF4-FFF2-40B4-BE49-F238E27FC236}">
                <a16:creationId xmlns:a16="http://schemas.microsoft.com/office/drawing/2014/main" id="{D487041D-A185-D86A-5E44-66DC01A33E66}"/>
              </a:ext>
            </a:extLst>
          </p:cNvPr>
          <p:cNvSpPr/>
          <p:nvPr/>
        </p:nvSpPr>
        <p:spPr>
          <a:xfrm rot="10800000">
            <a:off x="0" y="6743700"/>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Freeform 7">
            <a:extLst>
              <a:ext uri="{FF2B5EF4-FFF2-40B4-BE49-F238E27FC236}">
                <a16:creationId xmlns:a16="http://schemas.microsoft.com/office/drawing/2014/main" id="{791CDA0D-3CE1-31D1-CE46-2CA6551D951F}"/>
              </a:ext>
            </a:extLst>
          </p:cNvPr>
          <p:cNvSpPr/>
          <p:nvPr/>
        </p:nvSpPr>
        <p:spPr>
          <a:xfrm>
            <a:off x="2160210" y="2331753"/>
            <a:ext cx="8656473" cy="5540399"/>
          </a:xfrm>
          <a:custGeom>
            <a:avLst/>
            <a:gdLst/>
            <a:ahLst/>
            <a:cxnLst/>
            <a:rect l="l" t="t" r="r" b="b"/>
            <a:pathLst>
              <a:path w="7611751" h="4646874">
                <a:moveTo>
                  <a:pt x="0" y="0"/>
                </a:moveTo>
                <a:lnTo>
                  <a:pt x="7611751" y="0"/>
                </a:lnTo>
                <a:lnTo>
                  <a:pt x="7611751" y="4646874"/>
                </a:lnTo>
                <a:lnTo>
                  <a:pt x="0" y="4646874"/>
                </a:lnTo>
                <a:lnTo>
                  <a:pt x="0" y="0"/>
                </a:lnTo>
                <a:close/>
              </a:path>
            </a:pathLst>
          </a:custGeom>
          <a:blipFill>
            <a:blip r:embed="rId7"/>
            <a:stretch>
              <a:fillRect/>
            </a:stretch>
          </a:blipFill>
        </p:spPr>
        <p:txBody>
          <a:bodyPr/>
          <a:lstStyle/>
          <a:p>
            <a:endParaRPr/>
          </a:p>
        </p:txBody>
      </p:sp>
      <p:pic>
        <p:nvPicPr>
          <p:cNvPr id="11" name="Audio 10">
            <a:extLst>
              <a:ext uri="{FF2B5EF4-FFF2-40B4-BE49-F238E27FC236}">
                <a16:creationId xmlns:a16="http://schemas.microsoft.com/office/drawing/2014/main" id="{2052CA75-BD1D-EA9A-BF67-CD8D7DEAB12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3425259493"/>
      </p:ext>
    </p:extLst>
  </p:cSld>
  <p:clrMapOvr>
    <a:masterClrMapping/>
  </p:clrMapOvr>
  <p:transition spd="slow" advTm="1969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2" name="Freeform 10">
            <a:extLst>
              <a:ext uri="{FF2B5EF4-FFF2-40B4-BE49-F238E27FC236}">
                <a16:creationId xmlns:a16="http://schemas.microsoft.com/office/drawing/2014/main" id="{F1123A14-9851-3AF7-915B-BED865643797}"/>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p:cNvSpPr txBox="1"/>
          <p:nvPr/>
        </p:nvSpPr>
        <p:spPr>
          <a:xfrm>
            <a:off x="790945" y="3447252"/>
            <a:ext cx="11812022" cy="7154724"/>
          </a:xfrm>
          <a:prstGeom prst="rect">
            <a:avLst/>
          </a:prstGeom>
          <a:noFill/>
          <a:ln>
            <a:noFill/>
          </a:ln>
        </p:spPr>
        <p:txBody>
          <a:bodyPr lIns="137138" tIns="68550" rIns="137138" bIns="68550" anchor="ctr" anchorCtr="0">
            <a:noAutofit/>
          </a:bodyPr>
          <a:lstStyle/>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Overzicht en inzicht in de strategiefase: ICF als hulpmiddel.</a:t>
            </a: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Informatie over functioneren clusteren a.d.h.v. ICF-schema: </a:t>
            </a: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Wat weten we </a:t>
            </a: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al</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a:t>
            </a: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Wat is </a:t>
            </a: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nog niet</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(helemaal) duidelijk?</a:t>
            </a: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Wat </a:t>
            </a:r>
            <a:r>
              <a:rPr lang="nl-NL" sz="3600" b="1">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willen</a:t>
            </a: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 we verder onderzoeken? </a:t>
            </a:r>
          </a:p>
          <a:p>
            <a:pPr>
              <a:lnSpc>
                <a:spcPct val="150000"/>
              </a:lnSpc>
              <a:spcBef>
                <a:spcPct val="20000"/>
              </a:spcBef>
              <a:buClr>
                <a:srgbClr val="02AAB4"/>
              </a:buClr>
              <a:buSzPct val="100000"/>
            </a:pPr>
            <a:endParaRPr lang="nl-BE"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p:cNvSpPr txBox="1"/>
          <p:nvPr/>
        </p:nvSpPr>
        <p:spPr>
          <a:xfrm>
            <a:off x="401444" y="1069463"/>
            <a:ext cx="16629255"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a:solidFill>
                  <a:srgbClr val="B42B55"/>
                </a:solidFill>
                <a:latin typeface="Poppins Bold"/>
                <a:cs typeface="Poppins Bold"/>
                <a:sym typeface="Open Sans"/>
              </a:rPr>
              <a:t>1. Clusteren van het functioneren van kind/ jongere binnen zijn context</a:t>
            </a:r>
          </a:p>
        </p:txBody>
      </p:sp>
      <p:grpSp>
        <p:nvGrpSpPr>
          <p:cNvPr id="3" name="Group 11">
            <a:extLst>
              <a:ext uri="{FF2B5EF4-FFF2-40B4-BE49-F238E27FC236}">
                <a16:creationId xmlns:a16="http://schemas.microsoft.com/office/drawing/2014/main" id="{3457E186-732D-93F6-6AF2-0E8691CBCD5F}"/>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6727FA6E-CFEB-265F-9AAA-55D0CF9EA8AB}"/>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0375719D-3884-ABE6-3B65-A11FD86B46C8}"/>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pic>
        <p:nvPicPr>
          <p:cNvPr id="7" name="Afbeelding 6">
            <a:extLst>
              <a:ext uri="{FF2B5EF4-FFF2-40B4-BE49-F238E27FC236}">
                <a16:creationId xmlns:a16="http://schemas.microsoft.com/office/drawing/2014/main" id="{6B16BA61-790C-F42D-40DB-90BCB8AF04B6}"/>
              </a:ext>
            </a:extLst>
          </p:cNvPr>
          <p:cNvPicPr>
            <a:picLocks noChangeAspect="1"/>
          </p:cNvPicPr>
          <p:nvPr/>
        </p:nvPicPr>
        <p:blipFill>
          <a:blip r:embed="rId6" cstate="print"/>
          <a:stretch>
            <a:fillRect/>
          </a:stretch>
        </p:blipFill>
        <p:spPr>
          <a:xfrm>
            <a:off x="11805198" y="5330257"/>
            <a:ext cx="5691857" cy="4324760"/>
          </a:xfrm>
          <a:prstGeom prst="rect">
            <a:avLst/>
          </a:prstGeom>
        </p:spPr>
      </p:pic>
      <p:pic>
        <p:nvPicPr>
          <p:cNvPr id="19" name="Audio 18">
            <a:extLst>
              <a:ext uri="{FF2B5EF4-FFF2-40B4-BE49-F238E27FC236}">
                <a16:creationId xmlns:a16="http://schemas.microsoft.com/office/drawing/2014/main" id="{CD986D02-1AD8-A91E-625D-CD223FAC81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2091774214"/>
      </p:ext>
    </p:extLst>
  </p:cSld>
  <p:clrMapOvr>
    <a:masterClrMapping/>
  </p:clrMapOvr>
  <p:transition spd="slow" advTm="9474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ekst, schermopname, cirkel, Graphics&#10;&#10;Automatisch gegenereerde beschrijving">
            <a:extLst>
              <a:ext uri="{FF2B5EF4-FFF2-40B4-BE49-F238E27FC236}">
                <a16:creationId xmlns:a16="http://schemas.microsoft.com/office/drawing/2014/main" id="{E63FBBA4-8178-B7D6-7CA0-D7C52CC83657}"/>
              </a:ext>
            </a:extLst>
          </p:cNvPr>
          <p:cNvPicPr>
            <a:picLocks noGrp="1" noChangeAspect="1"/>
          </p:cNvPicPr>
          <p:nvPr>
            <p:ph idx="1"/>
          </p:nvPr>
        </p:nvPicPr>
        <p:blipFill>
          <a:blip r:embed="rId5"/>
          <a:stretch>
            <a:fillRect/>
          </a:stretch>
        </p:blipFill>
        <p:spPr>
          <a:xfrm>
            <a:off x="3372170" y="873014"/>
            <a:ext cx="14859000" cy="8540972"/>
          </a:xfrm>
        </p:spPr>
      </p:pic>
      <p:sp>
        <p:nvSpPr>
          <p:cNvPr id="2" name="Freeform 10">
            <a:extLst>
              <a:ext uri="{FF2B5EF4-FFF2-40B4-BE49-F238E27FC236}">
                <a16:creationId xmlns:a16="http://schemas.microsoft.com/office/drawing/2014/main" id="{57CE7BA8-A5D5-710F-DF70-92AC418CEC81}"/>
              </a:ext>
            </a:extLst>
          </p:cNvPr>
          <p:cNvSpPr/>
          <p:nvPr/>
        </p:nvSpPr>
        <p:spPr>
          <a:xfrm rot="10800000">
            <a:off x="-948250" y="1979071"/>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kstvak 2">
            <a:extLst>
              <a:ext uri="{FF2B5EF4-FFF2-40B4-BE49-F238E27FC236}">
                <a16:creationId xmlns:a16="http://schemas.microsoft.com/office/drawing/2014/main" id="{7B2A51A5-6F82-E317-5B82-4172D6013E11}"/>
              </a:ext>
            </a:extLst>
          </p:cNvPr>
          <p:cNvSpPr txBox="1"/>
          <p:nvPr/>
        </p:nvSpPr>
        <p:spPr>
          <a:xfrm>
            <a:off x="423746" y="512956"/>
            <a:ext cx="3769113" cy="1200329"/>
          </a:xfrm>
          <a:prstGeom prst="rect">
            <a:avLst/>
          </a:prstGeom>
          <a:noFill/>
        </p:spPr>
        <p:txBody>
          <a:bodyPr wrap="square" rtlCol="0">
            <a:spAutoFit/>
          </a:bodyPr>
          <a:lstStyle/>
          <a:p>
            <a:r>
              <a:rPr lang="nl-NL" sz="3600">
                <a:latin typeface="Poppins" panose="00000500000000000000" pitchFamily="2" charset="0"/>
                <a:cs typeface="Poppins" panose="00000500000000000000" pitchFamily="2" charset="0"/>
                <a:hlinkClick r:id="rId7"/>
              </a:rPr>
              <a:t>Kennisclip Prodia-model</a:t>
            </a:r>
            <a:endParaRPr lang="nl-BE" sz="3600">
              <a:latin typeface="Poppins" panose="00000500000000000000" pitchFamily="2" charset="0"/>
              <a:cs typeface="Poppins" panose="00000500000000000000" pitchFamily="2" charset="0"/>
            </a:endParaRPr>
          </a:p>
        </p:txBody>
      </p:sp>
      <p:pic>
        <p:nvPicPr>
          <p:cNvPr id="8" name="Audio 7">
            <a:extLst>
              <a:ext uri="{FF2B5EF4-FFF2-40B4-BE49-F238E27FC236}">
                <a16:creationId xmlns:a16="http://schemas.microsoft.com/office/drawing/2014/main" id="{58511A95-ACD0-2C8D-C651-525B43CBEA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1574382908"/>
      </p:ext>
    </p:extLst>
  </p:cSld>
  <p:clrMapOvr>
    <a:masterClrMapping/>
  </p:clrMapOvr>
  <p:transition spd="slow" advTm="3724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CC61DAD8-3A10-07EA-EE65-8C8F9EE9A383}"/>
              </a:ext>
            </a:extLst>
          </p:cNvPr>
          <p:cNvSpPr/>
          <p:nvPr/>
        </p:nvSpPr>
        <p:spPr>
          <a:xfrm>
            <a:off x="3771901" y="981308"/>
            <a:ext cx="14025445" cy="8898672"/>
          </a:xfrm>
          <a:custGeom>
            <a:avLst/>
            <a:gdLst/>
            <a:ahLst/>
            <a:cxnLst/>
            <a:rect l="l" t="t" r="r" b="b"/>
            <a:pathLst>
              <a:path w="9356999" h="6762201">
                <a:moveTo>
                  <a:pt x="0" y="0"/>
                </a:moveTo>
                <a:lnTo>
                  <a:pt x="9357000" y="0"/>
                </a:lnTo>
                <a:lnTo>
                  <a:pt x="9357000" y="6762201"/>
                </a:lnTo>
                <a:lnTo>
                  <a:pt x="0" y="6762201"/>
                </a:lnTo>
                <a:lnTo>
                  <a:pt x="0" y="0"/>
                </a:lnTo>
                <a:close/>
              </a:path>
            </a:pathLst>
          </a:custGeom>
          <a:blipFill>
            <a:blip r:embed="rId5"/>
            <a:stretch>
              <a:fillRect/>
            </a:stretch>
          </a:blipFill>
        </p:spPr>
        <p:txBody>
          <a:bodyPr/>
          <a:lstStyle/>
          <a:p>
            <a:endParaRPr/>
          </a:p>
        </p:txBody>
      </p:sp>
      <p:sp>
        <p:nvSpPr>
          <p:cNvPr id="5" name="Freeform 10">
            <a:extLst>
              <a:ext uri="{FF2B5EF4-FFF2-40B4-BE49-F238E27FC236}">
                <a16:creationId xmlns:a16="http://schemas.microsoft.com/office/drawing/2014/main" id="{AB2FA7E7-F0C7-E46D-7703-315B8C6C7916}"/>
              </a:ext>
            </a:extLst>
          </p:cNvPr>
          <p:cNvSpPr/>
          <p:nvPr/>
        </p:nvSpPr>
        <p:spPr>
          <a:xfrm rot="10800000">
            <a:off x="-948250" y="1979071"/>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Audio 6">
            <a:extLst>
              <a:ext uri="{FF2B5EF4-FFF2-40B4-BE49-F238E27FC236}">
                <a16:creationId xmlns:a16="http://schemas.microsoft.com/office/drawing/2014/main" id="{4AF25C85-4450-2F6B-2401-6C0DBDAAEE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539893288"/>
      </p:ext>
    </p:extLst>
  </p:cSld>
  <p:clrMapOvr>
    <a:masterClrMapping/>
  </p:clrMapOvr>
  <p:transition spd="slow" advTm="3353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2" name="Freeform 10">
            <a:extLst>
              <a:ext uri="{FF2B5EF4-FFF2-40B4-BE49-F238E27FC236}">
                <a16:creationId xmlns:a16="http://schemas.microsoft.com/office/drawing/2014/main" id="{F1123A14-9851-3AF7-915B-BED865643797}"/>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6">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p:cNvSpPr txBox="1"/>
          <p:nvPr/>
        </p:nvSpPr>
        <p:spPr>
          <a:xfrm>
            <a:off x="907937" y="2005604"/>
            <a:ext cx="11812022" cy="7154724"/>
          </a:xfrm>
          <a:prstGeom prst="rect">
            <a:avLst/>
          </a:prstGeom>
          <a:noFill/>
          <a:ln>
            <a:noFill/>
          </a:ln>
        </p:spPr>
        <p:txBody>
          <a:bodyPr lIns="137138" tIns="68550" rIns="137138" bIns="68550" anchor="ctr" anchorCtr="0">
            <a:noAutofit/>
          </a:bodyPr>
          <a:lstStyle/>
          <a:p>
            <a:pPr>
              <a:lnSpc>
                <a:spcPct val="150000"/>
              </a:lnSpc>
              <a:spcBef>
                <a:spcPct val="20000"/>
              </a:spcBef>
              <a:buClr>
                <a:srgbClr val="02AAB4"/>
              </a:buClr>
              <a:buSzPct val="100000"/>
            </a:pPr>
            <a:endParaRPr lang="nl-BE"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p:cNvSpPr txBox="1"/>
          <p:nvPr/>
        </p:nvSpPr>
        <p:spPr>
          <a:xfrm>
            <a:off x="1397794" y="674197"/>
            <a:ext cx="15773399"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a:solidFill>
                  <a:srgbClr val="B42B55"/>
                </a:solidFill>
                <a:latin typeface="Poppins Bold"/>
                <a:cs typeface="Poppins Bold"/>
                <a:sym typeface="Open Sans"/>
              </a:rPr>
              <a:t>2. Diagnostisch traject kiezen</a:t>
            </a:r>
          </a:p>
        </p:txBody>
      </p:sp>
      <p:grpSp>
        <p:nvGrpSpPr>
          <p:cNvPr id="3" name="Group 11">
            <a:extLst>
              <a:ext uri="{FF2B5EF4-FFF2-40B4-BE49-F238E27FC236}">
                <a16:creationId xmlns:a16="http://schemas.microsoft.com/office/drawing/2014/main" id="{3457E186-732D-93F6-6AF2-0E8691CBCD5F}"/>
              </a:ext>
            </a:extLst>
          </p:cNvPr>
          <p:cNvGrpSpPr/>
          <p:nvPr/>
        </p:nvGrpSpPr>
        <p:grpSpPr>
          <a:xfrm rot="7734702">
            <a:off x="13103931" y="4117300"/>
            <a:ext cx="5979624" cy="10533071"/>
            <a:chOff x="0" y="0"/>
            <a:chExt cx="660400" cy="1042862"/>
          </a:xfrm>
        </p:grpSpPr>
        <p:sp>
          <p:nvSpPr>
            <p:cNvPr id="4" name="Freeform 12">
              <a:extLst>
                <a:ext uri="{FF2B5EF4-FFF2-40B4-BE49-F238E27FC236}">
                  <a16:creationId xmlns:a16="http://schemas.microsoft.com/office/drawing/2014/main" id="{6727FA6E-CFEB-265F-9AAA-55D0CF9EA8AB}"/>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0375719D-3884-ABE6-3B65-A11FD86B46C8}"/>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pic>
        <p:nvPicPr>
          <p:cNvPr id="7" name="Picture 2">
            <a:extLst>
              <a:ext uri="{FF2B5EF4-FFF2-40B4-BE49-F238E27FC236}">
                <a16:creationId xmlns:a16="http://schemas.microsoft.com/office/drawing/2014/main" id="{7B262CE6-D58E-DF9B-B6D9-22A784456C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6493" y="2173847"/>
            <a:ext cx="6372708" cy="482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Vermenigvuldigen 10">
            <a:extLst>
              <a:ext uri="{FF2B5EF4-FFF2-40B4-BE49-F238E27FC236}">
                <a16:creationId xmlns:a16="http://schemas.microsoft.com/office/drawing/2014/main" id="{74BDAD64-C777-EB2E-B2D7-94ECDAE51C0F}"/>
              </a:ext>
            </a:extLst>
          </p:cNvPr>
          <p:cNvSpPr/>
          <p:nvPr/>
        </p:nvSpPr>
        <p:spPr>
          <a:xfrm>
            <a:off x="2555268" y="4202430"/>
            <a:ext cx="5616696" cy="2593104"/>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sz="2700"/>
          </a:p>
        </p:txBody>
      </p:sp>
      <p:sp>
        <p:nvSpPr>
          <p:cNvPr id="10" name="Rechthoek 9">
            <a:extLst>
              <a:ext uri="{FF2B5EF4-FFF2-40B4-BE49-F238E27FC236}">
                <a16:creationId xmlns:a16="http://schemas.microsoft.com/office/drawing/2014/main" id="{59A62D45-D935-738C-2153-5E0286A54F94}"/>
              </a:ext>
            </a:extLst>
          </p:cNvPr>
          <p:cNvSpPr/>
          <p:nvPr/>
        </p:nvSpPr>
        <p:spPr>
          <a:xfrm>
            <a:off x="2933205" y="4063381"/>
            <a:ext cx="5562723" cy="525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pic>
        <p:nvPicPr>
          <p:cNvPr id="11" name="Picture 2">
            <a:extLst>
              <a:ext uri="{FF2B5EF4-FFF2-40B4-BE49-F238E27FC236}">
                <a16:creationId xmlns:a16="http://schemas.microsoft.com/office/drawing/2014/main" id="{F37316D6-2294-5908-3FE7-EBF3DB357F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8036" y="2173849"/>
            <a:ext cx="6372708" cy="482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hthoek 11">
            <a:extLst>
              <a:ext uri="{FF2B5EF4-FFF2-40B4-BE49-F238E27FC236}">
                <a16:creationId xmlns:a16="http://schemas.microsoft.com/office/drawing/2014/main" id="{DD9D051E-739E-9F80-549C-21066B21EDE2}"/>
              </a:ext>
            </a:extLst>
          </p:cNvPr>
          <p:cNvSpPr/>
          <p:nvPr/>
        </p:nvSpPr>
        <p:spPr>
          <a:xfrm>
            <a:off x="9684014" y="4677778"/>
            <a:ext cx="5940759" cy="165385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3" name="Rechthoek 12">
            <a:extLst>
              <a:ext uri="{FF2B5EF4-FFF2-40B4-BE49-F238E27FC236}">
                <a16:creationId xmlns:a16="http://schemas.microsoft.com/office/drawing/2014/main" id="{863498B4-1522-C8DF-5F4E-9BE161661F34}"/>
              </a:ext>
            </a:extLst>
          </p:cNvPr>
          <p:cNvSpPr/>
          <p:nvPr/>
        </p:nvSpPr>
        <p:spPr>
          <a:xfrm>
            <a:off x="9873029" y="3993866"/>
            <a:ext cx="5562723" cy="525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4" name="Tijdelijke aanduiding voor inhoud 2">
            <a:extLst>
              <a:ext uri="{FF2B5EF4-FFF2-40B4-BE49-F238E27FC236}">
                <a16:creationId xmlns:a16="http://schemas.microsoft.com/office/drawing/2014/main" id="{B810B5D6-558F-0B57-D924-8CBCBB7A09BE}"/>
              </a:ext>
            </a:extLst>
          </p:cNvPr>
          <p:cNvSpPr>
            <a:spLocks noGrp="1"/>
          </p:cNvSpPr>
          <p:nvPr>
            <p:ph sz="half" idx="1"/>
          </p:nvPr>
        </p:nvSpPr>
        <p:spPr>
          <a:xfrm>
            <a:off x="2933208" y="7195728"/>
            <a:ext cx="5940759" cy="2052228"/>
          </a:xfrm>
        </p:spPr>
        <p:txBody>
          <a:bodyPr>
            <a:normAutofit/>
          </a:bodyPr>
          <a:lstStyle/>
          <a:p>
            <a:pPr marL="0" indent="0">
              <a:buNone/>
            </a:pPr>
            <a:r>
              <a:rPr lang="nl-BE">
                <a:solidFill>
                  <a:schemeClr val="accent2"/>
                </a:solidFill>
                <a:latin typeface="Poppins" panose="00000500000000000000" pitchFamily="2" charset="0"/>
                <a:cs typeface="Poppins" panose="00000500000000000000" pitchFamily="2" charset="0"/>
              </a:rPr>
              <a:t>We kennen de antwoorden: De casus kan meteen door naar de integratie-/aanbevelingsfase </a:t>
            </a:r>
          </a:p>
          <a:p>
            <a:endParaRPr lang="nl-BE">
              <a:solidFill>
                <a:schemeClr val="accent2"/>
              </a:solidFill>
            </a:endParaRPr>
          </a:p>
        </p:txBody>
      </p:sp>
      <p:sp>
        <p:nvSpPr>
          <p:cNvPr id="15" name="Tijdelijke aanduiding voor inhoud 2">
            <a:extLst>
              <a:ext uri="{FF2B5EF4-FFF2-40B4-BE49-F238E27FC236}">
                <a16:creationId xmlns:a16="http://schemas.microsoft.com/office/drawing/2014/main" id="{55E00FB4-5E41-86AA-C247-263B18FC5707}"/>
              </a:ext>
            </a:extLst>
          </p:cNvPr>
          <p:cNvSpPr txBox="1">
            <a:spLocks/>
          </p:cNvSpPr>
          <p:nvPr/>
        </p:nvSpPr>
        <p:spPr>
          <a:xfrm>
            <a:off x="9684012" y="7195611"/>
            <a:ext cx="5940759" cy="2087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BE">
                <a:solidFill>
                  <a:schemeClr val="accent2"/>
                </a:solidFill>
                <a:latin typeface="Poppins" panose="00000500000000000000" pitchFamily="2" charset="0"/>
                <a:cs typeface="Poppins" panose="00000500000000000000" pitchFamily="2" charset="0"/>
              </a:rPr>
              <a:t>We kennen de antwoorden (nog) niet: er is bijkomend onderzoek nodig</a:t>
            </a:r>
          </a:p>
          <a:p>
            <a:endParaRPr lang="nl-BE">
              <a:solidFill>
                <a:schemeClr val="accent2"/>
              </a:solidFill>
            </a:endParaRPr>
          </a:p>
        </p:txBody>
      </p:sp>
      <p:pic>
        <p:nvPicPr>
          <p:cNvPr id="34" name="Audio 33">
            <a:extLst>
              <a:ext uri="{FF2B5EF4-FFF2-40B4-BE49-F238E27FC236}">
                <a16:creationId xmlns:a16="http://schemas.microsoft.com/office/drawing/2014/main" id="{3C9497C0-329C-4F9A-C5F5-82BEDEE112A2}"/>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7259300" y="9258300"/>
            <a:ext cx="812800" cy="812800"/>
          </a:xfrm>
          <a:prstGeom prst="rect">
            <a:avLst/>
          </a:prstGeom>
        </p:spPr>
      </p:pic>
    </p:spTree>
    <p:custDataLst>
      <p:tags r:id="rId1"/>
    </p:custDataLst>
    <p:extLst>
      <p:ext uri="{BB962C8B-B14F-4D97-AF65-F5344CB8AC3E}">
        <p14:creationId xmlns:p14="http://schemas.microsoft.com/office/powerpoint/2010/main" val="2590886552"/>
      </p:ext>
    </p:extLst>
  </p:cSld>
  <p:clrMapOvr>
    <a:masterClrMapping/>
  </p:clrMapOvr>
  <p:transition spd="slow" advTm="5485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34"/>
                </p:tgtEl>
              </p:cMediaNode>
            </p:audio>
          </p:childTnLst>
        </p:cTn>
      </p:par>
    </p:tnLst>
    <p:bldLst>
      <p:bldP spid="9" grpId="0" animBg="1"/>
      <p:bldP spid="12" grpId="0" animBg="1"/>
      <p:bldP spid="13"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8">
          <a:extLst>
            <a:ext uri="{FF2B5EF4-FFF2-40B4-BE49-F238E27FC236}">
              <a16:creationId xmlns:a16="http://schemas.microsoft.com/office/drawing/2014/main" id="{150F7986-BABE-0DAF-415E-4BEEAAA53C63}"/>
            </a:ext>
          </a:extLst>
        </p:cNvPr>
        <p:cNvGrpSpPr/>
        <p:nvPr/>
      </p:nvGrpSpPr>
      <p:grpSpPr>
        <a:xfrm>
          <a:off x="0" y="0"/>
          <a:ext cx="0" cy="0"/>
          <a:chOff x="0" y="0"/>
          <a:chExt cx="0" cy="0"/>
        </a:xfrm>
      </p:grpSpPr>
      <p:grpSp>
        <p:nvGrpSpPr>
          <p:cNvPr id="3" name="Group 11">
            <a:extLst>
              <a:ext uri="{FF2B5EF4-FFF2-40B4-BE49-F238E27FC236}">
                <a16:creationId xmlns:a16="http://schemas.microsoft.com/office/drawing/2014/main" id="{F8E9D279-EAFC-D83C-534E-372CF0A78D14}"/>
              </a:ext>
            </a:extLst>
          </p:cNvPr>
          <p:cNvGrpSpPr/>
          <p:nvPr/>
        </p:nvGrpSpPr>
        <p:grpSpPr>
          <a:xfrm rot="7734702">
            <a:off x="13088787" y="4233505"/>
            <a:ext cx="5979624" cy="10533071"/>
            <a:chOff x="0" y="0"/>
            <a:chExt cx="660400" cy="1042862"/>
          </a:xfrm>
        </p:grpSpPr>
        <p:sp>
          <p:nvSpPr>
            <p:cNvPr id="4" name="Freeform 12">
              <a:extLst>
                <a:ext uri="{FF2B5EF4-FFF2-40B4-BE49-F238E27FC236}">
                  <a16:creationId xmlns:a16="http://schemas.microsoft.com/office/drawing/2014/main" id="{543FFCDC-D126-BD04-2F66-1858B0DD86A2}"/>
                </a:ext>
              </a:extLst>
            </p:cNvPr>
            <p:cNvSpPr/>
            <p:nvPr/>
          </p:nvSpPr>
          <p:spPr>
            <a:xfrm>
              <a:off x="0" y="0"/>
              <a:ext cx="660400" cy="1042862"/>
            </a:xfrm>
            <a:custGeom>
              <a:avLst/>
              <a:gdLst/>
              <a:ahLst/>
              <a:cxnLst/>
              <a:rect l="l" t="t" r="r" b="b"/>
              <a:pathLst>
                <a:path w="660400" h="1042862">
                  <a:moveTo>
                    <a:pt x="220252" y="1023793"/>
                  </a:moveTo>
                  <a:cubicBezTo>
                    <a:pt x="254109" y="1035307"/>
                    <a:pt x="292600" y="1042862"/>
                    <a:pt x="330378" y="1042862"/>
                  </a:cubicBezTo>
                  <a:cubicBezTo>
                    <a:pt x="368157" y="1042862"/>
                    <a:pt x="404509" y="1036385"/>
                    <a:pt x="438009" y="1024871"/>
                  </a:cubicBezTo>
                  <a:cubicBezTo>
                    <a:pt x="438723" y="1024512"/>
                    <a:pt x="439435" y="1024512"/>
                    <a:pt x="440148" y="1024152"/>
                  </a:cubicBezTo>
                  <a:cubicBezTo>
                    <a:pt x="565955" y="978097"/>
                    <a:pt x="658618" y="856483"/>
                    <a:pt x="660400" y="709250"/>
                  </a:cubicBezTo>
                  <a:lnTo>
                    <a:pt x="660400" y="0"/>
                  </a:lnTo>
                  <a:lnTo>
                    <a:pt x="0" y="0"/>
                  </a:lnTo>
                  <a:lnTo>
                    <a:pt x="0" y="708723"/>
                  </a:lnTo>
                  <a:cubicBezTo>
                    <a:pt x="1782" y="857202"/>
                    <a:pt x="93019" y="978817"/>
                    <a:pt x="220252" y="1023793"/>
                  </a:cubicBezTo>
                  <a:close/>
                </a:path>
              </a:pathLst>
            </a:custGeom>
            <a:solidFill>
              <a:srgbClr val="D0EAF1"/>
            </a:solidFill>
          </p:spPr>
          <p:txBody>
            <a:bodyPr/>
            <a:lstStyle/>
            <a:p>
              <a:pPr defTabSz="1371600"/>
              <a:endParaRPr>
                <a:solidFill>
                  <a:prstClr val="black"/>
                </a:solidFill>
                <a:latin typeface="Aptos" panose="02110004020202020204"/>
              </a:endParaRPr>
            </a:p>
          </p:txBody>
        </p:sp>
        <p:sp>
          <p:nvSpPr>
            <p:cNvPr id="6" name="TextBox 13">
              <a:extLst>
                <a:ext uri="{FF2B5EF4-FFF2-40B4-BE49-F238E27FC236}">
                  <a16:creationId xmlns:a16="http://schemas.microsoft.com/office/drawing/2014/main" id="{5C686247-07CF-A6C6-E256-D67E2F84497F}"/>
                </a:ext>
              </a:extLst>
            </p:cNvPr>
            <p:cNvSpPr txBox="1"/>
            <p:nvPr/>
          </p:nvSpPr>
          <p:spPr>
            <a:xfrm>
              <a:off x="0" y="-47625"/>
              <a:ext cx="660400" cy="963487"/>
            </a:xfrm>
            <a:prstGeom prst="rect">
              <a:avLst/>
            </a:prstGeom>
          </p:spPr>
          <p:txBody>
            <a:bodyPr lIns="50801" tIns="50801" rIns="50801" bIns="50801" rtlCol="0" anchor="ctr"/>
            <a:lstStyle/>
            <a:p>
              <a:pPr algn="ctr" defTabSz="1371600">
                <a:lnSpc>
                  <a:spcPts val="3359"/>
                </a:lnSpc>
              </a:pPr>
              <a:endParaRPr>
                <a:solidFill>
                  <a:prstClr val="black"/>
                </a:solidFill>
                <a:latin typeface="Aptos" panose="02110004020202020204"/>
              </a:endParaRPr>
            </a:p>
          </p:txBody>
        </p:sp>
      </p:grpSp>
      <p:sp>
        <p:nvSpPr>
          <p:cNvPr id="2" name="Freeform 10">
            <a:extLst>
              <a:ext uri="{FF2B5EF4-FFF2-40B4-BE49-F238E27FC236}">
                <a16:creationId xmlns:a16="http://schemas.microsoft.com/office/drawing/2014/main" id="{E32C7458-DC17-1D35-024C-E6102337F500}"/>
              </a:ext>
            </a:extLst>
          </p:cNvPr>
          <p:cNvSpPr/>
          <p:nvPr/>
        </p:nvSpPr>
        <p:spPr>
          <a:xfrm rot="18645103">
            <a:off x="13623424" y="-1472047"/>
            <a:ext cx="4320419" cy="8607083"/>
          </a:xfrm>
          <a:custGeom>
            <a:avLst/>
            <a:gdLst/>
            <a:ahLst/>
            <a:cxnLst/>
            <a:rect l="l" t="t" r="r" b="b"/>
            <a:pathLst>
              <a:path w="4320418" h="8607083">
                <a:moveTo>
                  <a:pt x="0" y="0"/>
                </a:moveTo>
                <a:lnTo>
                  <a:pt x="4320418" y="0"/>
                </a:lnTo>
                <a:lnTo>
                  <a:pt x="4320418" y="8607083"/>
                </a:lnTo>
                <a:lnTo>
                  <a:pt x="0" y="8607083"/>
                </a:lnTo>
                <a:lnTo>
                  <a:pt x="0" y="0"/>
                </a:lnTo>
                <a:close/>
              </a:path>
            </a:pathLst>
          </a:custGeom>
          <a:blipFill dpi="0" rotWithShape="1">
            <a:blip r:embed="rId5">
              <a:alphaModFix amt="38000"/>
            </a:blip>
            <a:srcRect/>
            <a:stretch>
              <a:fillRect/>
            </a:stretch>
          </a:blipFill>
        </p:spPr>
        <p:txBody>
          <a:bodyPr/>
          <a:lstStyle/>
          <a:p>
            <a:pPr defTabSz="1371600"/>
            <a:endParaRPr>
              <a:solidFill>
                <a:prstClr val="black"/>
              </a:solidFill>
              <a:latin typeface="Aptos" panose="02110004020202020204"/>
            </a:endParaRPr>
          </a:p>
        </p:txBody>
      </p:sp>
      <p:sp>
        <p:nvSpPr>
          <p:cNvPr id="521" name="Shape 521">
            <a:extLst>
              <a:ext uri="{FF2B5EF4-FFF2-40B4-BE49-F238E27FC236}">
                <a16:creationId xmlns:a16="http://schemas.microsoft.com/office/drawing/2014/main" id="{6D65B8A3-1735-76AE-A399-33C7EDD676E0}"/>
              </a:ext>
            </a:extLst>
          </p:cNvPr>
          <p:cNvSpPr txBox="1"/>
          <p:nvPr/>
        </p:nvSpPr>
        <p:spPr>
          <a:xfrm>
            <a:off x="790945" y="3447252"/>
            <a:ext cx="11812022" cy="7154724"/>
          </a:xfrm>
          <a:prstGeom prst="rect">
            <a:avLst/>
          </a:prstGeom>
          <a:noFill/>
          <a:ln>
            <a:noFill/>
          </a:ln>
        </p:spPr>
        <p:txBody>
          <a:bodyPr lIns="137138" tIns="68550" rIns="137138" bIns="68550" anchor="ctr" anchorCtr="0">
            <a:noAutofit/>
          </a:bodyPr>
          <a:lstStyle/>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Hypothesen formuleren:</a:t>
            </a:r>
          </a:p>
          <a:p>
            <a:pPr marL="571500" indent="-571500">
              <a:lnSpc>
                <a:spcPct val="150000"/>
              </a:lnSpc>
              <a:spcBef>
                <a:spcPct val="20000"/>
              </a:spcBef>
              <a:buClr>
                <a:srgbClr val="02AAB4"/>
              </a:buClr>
              <a:buSzPct val="100000"/>
              <a:buFont typeface="Wingdings" panose="05000000000000000000" pitchFamily="2" charset="2"/>
              <a:buChar char="Ø"/>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Onderkennend</a:t>
            </a:r>
          </a:p>
          <a:p>
            <a:pPr marL="571500" indent="-571500">
              <a:lnSpc>
                <a:spcPct val="150000"/>
              </a:lnSpc>
              <a:spcBef>
                <a:spcPct val="20000"/>
              </a:spcBef>
              <a:buClr>
                <a:srgbClr val="02AAB4"/>
              </a:buClr>
              <a:buSzPct val="100000"/>
              <a:buFont typeface="Wingdings" panose="05000000000000000000" pitchFamily="2" charset="2"/>
              <a:buChar char="Ø"/>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Verklarend </a:t>
            </a:r>
          </a:p>
          <a:p>
            <a:pPr marL="571500" indent="-571500">
              <a:lnSpc>
                <a:spcPct val="150000"/>
              </a:lnSpc>
              <a:spcBef>
                <a:spcPct val="20000"/>
              </a:spcBef>
              <a:buClr>
                <a:srgbClr val="02AAB4"/>
              </a:buClr>
              <a:buSzPct val="100000"/>
              <a:buFont typeface="Wingdings" panose="05000000000000000000" pitchFamily="2" charset="2"/>
              <a:buChar char="Ø"/>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Indicerend</a:t>
            </a:r>
          </a:p>
          <a:p>
            <a:pPr marL="571500" indent="-571500">
              <a:lnSpc>
                <a:spcPct val="150000"/>
              </a:lnSpc>
              <a:spcBef>
                <a:spcPct val="20000"/>
              </a:spcBef>
              <a:buClr>
                <a:srgbClr val="02AAB4"/>
              </a:buClr>
              <a:buSzPct val="100000"/>
              <a:buFont typeface="Wingdings" panose="05000000000000000000" pitchFamily="2" charset="2"/>
              <a:buChar char="Ø"/>
            </a:pPr>
            <a:endPar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Onderzoeksvragen formuleren:</a:t>
            </a:r>
          </a:p>
          <a:p>
            <a:pPr>
              <a:lnSpc>
                <a:spcPct val="150000"/>
              </a:lnSpc>
              <a:spcBef>
                <a:spcPct val="20000"/>
              </a:spcBef>
              <a:buClr>
                <a:srgbClr val="02AAB4"/>
              </a:buClr>
              <a:buSzPct val="100000"/>
            </a:pPr>
            <a:r>
              <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rPr>
              <a:t>Nadenken over hoe je hypotheses kan toetsen</a:t>
            </a:r>
          </a:p>
          <a:p>
            <a:pPr marL="571500" indent="-571500">
              <a:lnSpc>
                <a:spcPct val="150000"/>
              </a:lnSpc>
              <a:spcBef>
                <a:spcPct val="20000"/>
              </a:spcBef>
              <a:buClr>
                <a:srgbClr val="02AAB4"/>
              </a:buClr>
              <a:buSzPct val="100000"/>
              <a:buFont typeface="Wingdings" panose="05000000000000000000" pitchFamily="2" charset="2"/>
              <a:buChar char="Ø"/>
            </a:pPr>
            <a:endParaRPr lang="nl-NL"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a:p>
            <a:pPr>
              <a:lnSpc>
                <a:spcPct val="150000"/>
              </a:lnSpc>
              <a:spcBef>
                <a:spcPct val="20000"/>
              </a:spcBef>
              <a:buClr>
                <a:srgbClr val="02AAB4"/>
              </a:buClr>
              <a:buSzPct val="100000"/>
            </a:pPr>
            <a:endParaRPr lang="nl-BE" sz="3600">
              <a:solidFill>
                <a:srgbClr val="016666"/>
              </a:solidFill>
              <a:latin typeface="Poppins" panose="00000500000000000000" pitchFamily="2" charset="0"/>
              <a:ea typeface="Open Sans" panose="020B0606030504020204" pitchFamily="34" charset="0"/>
              <a:cs typeface="Poppins" panose="00000500000000000000" pitchFamily="2" charset="0"/>
              <a:sym typeface="Open Sans"/>
            </a:endParaRPr>
          </a:p>
        </p:txBody>
      </p:sp>
      <p:sp>
        <p:nvSpPr>
          <p:cNvPr id="5" name="Shape 534">
            <a:extLst>
              <a:ext uri="{FF2B5EF4-FFF2-40B4-BE49-F238E27FC236}">
                <a16:creationId xmlns:a16="http://schemas.microsoft.com/office/drawing/2014/main" id="{9166D9F3-1092-E45C-26E8-6AFA29B58603}"/>
              </a:ext>
            </a:extLst>
          </p:cNvPr>
          <p:cNvSpPr txBox="1"/>
          <p:nvPr/>
        </p:nvSpPr>
        <p:spPr>
          <a:xfrm>
            <a:off x="401444" y="1069463"/>
            <a:ext cx="16629255" cy="1628075"/>
          </a:xfrm>
          <a:prstGeom prst="rect">
            <a:avLst/>
          </a:prstGeom>
          <a:noFill/>
          <a:ln>
            <a:noFill/>
          </a:ln>
        </p:spPr>
        <p:txBody>
          <a:bodyPr lIns="137138" tIns="68550" rIns="137138" bIns="68550" anchor="ctr" anchorCtr="0">
            <a:noAutofit/>
          </a:bodyPr>
          <a:lstStyle/>
          <a:p>
            <a:pPr algn="ctr" defTabSz="914445">
              <a:lnSpc>
                <a:spcPts val="8400"/>
              </a:lnSpc>
              <a:buClr>
                <a:srgbClr val="C00000"/>
              </a:buClr>
              <a:buSzPct val="25000"/>
            </a:pPr>
            <a:r>
              <a:rPr lang="nl-BE" sz="6975" spc="-140">
                <a:solidFill>
                  <a:srgbClr val="B42B55"/>
                </a:solidFill>
                <a:latin typeface="Poppins Bold"/>
                <a:cs typeface="Poppins Bold"/>
                <a:sym typeface="Open Sans"/>
              </a:rPr>
              <a:t>3. Hypothesen en onderzoeksvragen formuleren</a:t>
            </a:r>
          </a:p>
        </p:txBody>
      </p:sp>
      <p:sp>
        <p:nvSpPr>
          <p:cNvPr id="8" name="Tekstvak 7">
            <a:extLst>
              <a:ext uri="{FF2B5EF4-FFF2-40B4-BE49-F238E27FC236}">
                <a16:creationId xmlns:a16="http://schemas.microsoft.com/office/drawing/2014/main" id="{57160726-1BB8-37E5-C0D4-807B3E17887A}"/>
              </a:ext>
            </a:extLst>
          </p:cNvPr>
          <p:cNvSpPr txBox="1"/>
          <p:nvPr/>
        </p:nvSpPr>
        <p:spPr>
          <a:xfrm>
            <a:off x="12039900" y="6307031"/>
            <a:ext cx="6044560" cy="2862322"/>
          </a:xfrm>
          <a:prstGeom prst="rect">
            <a:avLst/>
          </a:prstGeom>
          <a:noFill/>
        </p:spPr>
        <p:txBody>
          <a:bodyPr wrap="square" rtlCol="0">
            <a:spAutoFit/>
          </a:bodyPr>
          <a:lstStyle/>
          <a:p>
            <a:r>
              <a:rPr lang="nl-NL" sz="3600">
                <a:solidFill>
                  <a:srgbClr val="049999"/>
                </a:solidFill>
                <a:latin typeface="Poppins" panose="00000500000000000000" pitchFamily="2" charset="0"/>
                <a:cs typeface="Poppins" panose="00000500000000000000" pitchFamily="2" charset="0"/>
              </a:rPr>
              <a:t>Relevantietoets!</a:t>
            </a:r>
          </a:p>
          <a:p>
            <a:r>
              <a:rPr lang="nl-NL" sz="3600">
                <a:solidFill>
                  <a:srgbClr val="049999"/>
                </a:solidFill>
                <a:latin typeface="Poppins" panose="00000500000000000000" pitchFamily="2" charset="0"/>
                <a:cs typeface="Poppins" panose="00000500000000000000" pitchFamily="2" charset="0"/>
              </a:rPr>
              <a:t>ALS… DAN…</a:t>
            </a:r>
          </a:p>
          <a:p>
            <a:r>
              <a:rPr lang="nl-NL" sz="3600">
                <a:solidFill>
                  <a:srgbClr val="049999"/>
                </a:solidFill>
                <a:latin typeface="Poppins" panose="00000500000000000000" pitchFamily="2" charset="0"/>
                <a:cs typeface="Poppins" panose="00000500000000000000" pitchFamily="2" charset="0"/>
              </a:rPr>
              <a:t>Als we weten dat…</a:t>
            </a:r>
          </a:p>
          <a:p>
            <a:r>
              <a:rPr lang="nl-NL" sz="3600">
                <a:solidFill>
                  <a:srgbClr val="049999"/>
                </a:solidFill>
                <a:latin typeface="Poppins" panose="00000500000000000000" pitchFamily="2" charset="0"/>
                <a:cs typeface="Poppins" panose="00000500000000000000" pitchFamily="2" charset="0"/>
              </a:rPr>
              <a:t>dan betekent dat voor de aanpak dat…</a:t>
            </a:r>
            <a:endParaRPr lang="nl-BE" sz="3600">
              <a:solidFill>
                <a:srgbClr val="049999"/>
              </a:solidFill>
              <a:latin typeface="Poppins" panose="00000500000000000000" pitchFamily="2" charset="0"/>
              <a:cs typeface="Poppins" panose="00000500000000000000" pitchFamily="2" charset="0"/>
            </a:endParaRPr>
          </a:p>
        </p:txBody>
      </p:sp>
      <p:pic>
        <p:nvPicPr>
          <p:cNvPr id="9" name="Graphic 8" descr="Klembordbadge met effen opvulling">
            <a:extLst>
              <a:ext uri="{FF2B5EF4-FFF2-40B4-BE49-F238E27FC236}">
                <a16:creationId xmlns:a16="http://schemas.microsoft.com/office/drawing/2014/main" id="{08C0B243-A913-C1AB-EB9C-77383618A5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57374" y="5888747"/>
            <a:ext cx="914400" cy="914400"/>
          </a:xfrm>
          <a:prstGeom prst="rect">
            <a:avLst/>
          </a:prstGeom>
        </p:spPr>
      </p:pic>
      <p:pic>
        <p:nvPicPr>
          <p:cNvPr id="36" name="Audio 35">
            <a:extLst>
              <a:ext uri="{FF2B5EF4-FFF2-40B4-BE49-F238E27FC236}">
                <a16:creationId xmlns:a16="http://schemas.microsoft.com/office/drawing/2014/main" id="{DE6F9472-3F91-E385-D62A-7D5787AB5ED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259300" y="9258300"/>
            <a:ext cx="812800" cy="812800"/>
          </a:xfrm>
          <a:prstGeom prst="rect">
            <a:avLst/>
          </a:prstGeom>
        </p:spPr>
      </p:pic>
    </p:spTree>
    <p:extLst>
      <p:ext uri="{BB962C8B-B14F-4D97-AF65-F5344CB8AC3E}">
        <p14:creationId xmlns:p14="http://schemas.microsoft.com/office/powerpoint/2010/main" val="3216054820"/>
      </p:ext>
    </p:extLst>
  </p:cSld>
  <p:clrMapOvr>
    <a:masterClrMapping/>
  </p:clrMapOvr>
  <p:transition spd="slow" advTm="18725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8.1|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295A05875B940BE7985CF3DE47FBF" ma:contentTypeVersion="18" ma:contentTypeDescription="Een nieuw document maken." ma:contentTypeScope="" ma:versionID="a48475fae2ebf32d072f2bdb06d0c814">
  <xsd:schema xmlns:xsd="http://www.w3.org/2001/XMLSchema" xmlns:xs="http://www.w3.org/2001/XMLSchema" xmlns:p="http://schemas.microsoft.com/office/2006/metadata/properties" xmlns:ns2="0af09284-65e3-4d5f-a141-65977bef45be" xmlns:ns3="2c0101b5-daf1-4fcf-9f4f-355d3a42c99c" targetNamespace="http://schemas.microsoft.com/office/2006/metadata/properties" ma:root="true" ma:fieldsID="aa3336d3113e6a4560fc0495b49a95b8" ns2:_="" ns3:_="">
    <xsd:import namespace="0af09284-65e3-4d5f-a141-65977bef45be"/>
    <xsd:import namespace="2c0101b5-daf1-4fcf-9f4f-355d3a42c9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09284-65e3-4d5f-a141-65977bef4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2b7d4d7-aa62-4847-809c-85ed79ea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101b5-daf1-4fcf-9f4f-355d3a42c9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6545f2c-e290-4a26-bc2f-3ed41dba63e5}" ma:internalName="TaxCatchAll" ma:showField="CatchAllData" ma:web="2c0101b5-daf1-4fcf-9f4f-355d3a42c99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f09284-65e3-4d5f-a141-65977bef45be">
      <Terms xmlns="http://schemas.microsoft.com/office/infopath/2007/PartnerControls"/>
    </lcf76f155ced4ddcb4097134ff3c332f>
    <TaxCatchAll xmlns="2c0101b5-daf1-4fcf-9f4f-355d3a42c9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887D3-69EE-440C-93D2-B4BCA9F3F3BB}">
  <ds:schemaRefs>
    <ds:schemaRef ds:uri="0af09284-65e3-4d5f-a141-65977bef45be"/>
    <ds:schemaRef ds:uri="2c0101b5-daf1-4fcf-9f4f-355d3a42c9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406021F-0D3E-4B54-B403-985BC1C83D9B}">
  <ds:schemaRefs>
    <ds:schemaRef ds:uri="0af09284-65e3-4d5f-a141-65977bef45be"/>
    <ds:schemaRef ds:uri="2c0101b5-daf1-4fcf-9f4f-355d3a42c9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0F919E-8EDC-4345-B152-AE6E14C833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1895</Words>
  <Application>Microsoft Macintosh PowerPoint</Application>
  <PresentationFormat>Aangepast</PresentationFormat>
  <Paragraphs>119</Paragraphs>
  <Slides>12</Slides>
  <Notes>12</Notes>
  <HiddenSlides>0</HiddenSlides>
  <MMClips>12</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12</vt:i4>
      </vt:variant>
    </vt:vector>
  </HeadingPairs>
  <TitlesOfParts>
    <vt:vector size="23" baseType="lpstr">
      <vt:lpstr>Poppins Bold</vt:lpstr>
      <vt:lpstr>Poppins</vt:lpstr>
      <vt:lpstr>Aptos</vt:lpstr>
      <vt:lpstr>Symbol</vt:lpstr>
      <vt:lpstr>Open Sauce Bold</vt:lpstr>
      <vt:lpstr>Arial</vt:lpstr>
      <vt:lpstr>Open Sauce</vt:lpstr>
      <vt:lpstr>Calibri</vt:lpstr>
      <vt:lpstr>Wingdings</vt:lpstr>
      <vt:lpstr>Flanders Art Sans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Kennisclip Uitbreiding van zorg</dc:title>
  <dc:creator>Sarah Schaubroeck</dc:creator>
  <cp:lastModifiedBy>Marjolein Van Bogaert</cp:lastModifiedBy>
  <cp:revision>2</cp:revision>
  <dcterms:created xsi:type="dcterms:W3CDTF">2006-08-16T00:00:00Z</dcterms:created>
  <dcterms:modified xsi:type="dcterms:W3CDTF">2025-09-14T17:08:11Z</dcterms:modified>
  <dc:identifier>DAF9ndTRcU0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0x010100327295A05875B940BE7985CF3DE47FBF</vt:lpwstr>
  </property>
  <property fmtid="{D5CDD505-2E9C-101B-9397-08002B2CF9AE}" pid="3" name="MediaServiceImageTags">
    <vt:lpwstr/>
  </property>
</Properties>
</file>