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8" r:id="rId6"/>
    <p:sldId id="261" r:id="rId7"/>
    <p:sldId id="964" r:id="rId8"/>
    <p:sldId id="357" r:id="rId9"/>
    <p:sldId id="965" r:id="rId10"/>
    <p:sldId id="264" r:id="rId11"/>
    <p:sldId id="966" r:id="rId12"/>
    <p:sldId id="269" r:id="rId13"/>
  </p:sldIdLst>
  <p:sldSz cx="18288000" cy="10287000"/>
  <p:notesSz cx="6858000" cy="9144000"/>
  <p:embeddedFontLst>
    <p:embeddedFont>
      <p:font typeface="Open Sauce" pitchFamily="2" charset="77"/>
      <p:regular r:id="rId15"/>
    </p:embeddedFont>
    <p:embeddedFont>
      <p:font typeface="Open Sauce Bold" pitchFamily="2" charset="77"/>
      <p:regular r:id="rId16"/>
      <p:bold r:id="rId17"/>
    </p:embeddedFont>
    <p:embeddedFont>
      <p:font typeface="Poppins" pitchFamily="2" charset="77"/>
      <p:regular r:id="rId18"/>
      <p:bold r:id="rId19"/>
      <p:italic r:id="rId20"/>
      <p:boldItalic r:id="rId21"/>
    </p:embeddedFont>
    <p:embeddedFont>
      <p:font typeface="Poppins Bold"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748524-405D-0DE7-93D9-3EBA3A53DAF7}" name="Laetitia Bokestael" initials="LB" userId="S::laetitia.bokestael@vrijclbnetwerk.be::6a096805-fffc-4000-80b1-9ff9f98bf1fe" providerId="AD"/>
  <p188:author id="{53E211AD-D6F8-FCE6-C129-2E60A71FC424}" name="Els De Bondt" initials="EB" userId="S::els.de.bondt_g-o.be#ext#@vrijclbnetwerk.onmicrosoft.com::773a6d83-fabf-4473-b6a9-bc51ff9163f4" providerId="AD"/>
  <p188:author id="{AB2D4FD3-1AFD-B7E1-7B65-F1786FEC0793}" name="Ann Van Rompaey" initials="AV" userId="S::ann.vanrompaey@vrijclbnetwerk.be::f807e356-a69c-4d5c-9c34-dc148db82ee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355"/>
    <a:srgbClr val="036666"/>
    <a:srgbClr val="016666"/>
    <a:srgbClr val="049999"/>
    <a:srgbClr val="B42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FCDB6-552B-D04D-8167-FC706629C8EF}" v="86" dt="2025-09-08T10:45:12.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8"/>
    <p:restoredTop sz="71341" autoAdjust="0"/>
  </p:normalViewPr>
  <p:slideViewPr>
    <p:cSldViewPr snapToGrid="0">
      <p:cViewPr varScale="1">
        <p:scale>
          <a:sx n="52" d="100"/>
          <a:sy n="52" d="100"/>
        </p:scale>
        <p:origin x="141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Van Rompaey" userId="f807e356-a69c-4d5c-9c34-dc148db82eee" providerId="ADAL" clId="{B3B1D059-227D-4380-9AC2-5BA34026A2B5}"/>
    <pc:docChg chg="custSel modSld">
      <pc:chgData name="Ann Van Rompaey" userId="f807e356-a69c-4d5c-9c34-dc148db82eee" providerId="ADAL" clId="{B3B1D059-227D-4380-9AC2-5BA34026A2B5}" dt="2025-08-21T12:06:14.244" v="5700" actId="478"/>
      <pc:docMkLst>
        <pc:docMk/>
      </pc:docMkLst>
      <pc:sldChg chg="modNotesTx">
        <pc:chgData name="Ann Van Rompaey" userId="f807e356-a69c-4d5c-9c34-dc148db82eee" providerId="ADAL" clId="{B3B1D059-227D-4380-9AC2-5BA34026A2B5}" dt="2025-08-21T10:53:23.572" v="5637" actId="20577"/>
        <pc:sldMkLst>
          <pc:docMk/>
          <pc:sldMk cId="0" sldId="256"/>
        </pc:sldMkLst>
      </pc:sldChg>
      <pc:sldChg chg="modNotesTx">
        <pc:chgData name="Ann Van Rompaey" userId="f807e356-a69c-4d5c-9c34-dc148db82eee" providerId="ADAL" clId="{B3B1D059-227D-4380-9AC2-5BA34026A2B5}" dt="2025-08-21T08:03:53.700" v="196" actId="20577"/>
        <pc:sldMkLst>
          <pc:docMk/>
          <pc:sldMk cId="0" sldId="258"/>
        </pc:sldMkLst>
      </pc:sldChg>
      <pc:sldChg chg="modSp mod modShow modNotesTx">
        <pc:chgData name="Ann Van Rompaey" userId="f807e356-a69c-4d5c-9c34-dc148db82eee" providerId="ADAL" clId="{B3B1D059-227D-4380-9AC2-5BA34026A2B5}" dt="2025-08-21T12:03:54.862" v="5696" actId="729"/>
        <pc:sldMkLst>
          <pc:docMk/>
          <pc:sldMk cId="0" sldId="263"/>
        </pc:sldMkLst>
      </pc:sldChg>
      <pc:sldChg chg="mod modShow modNotesTx">
        <pc:chgData name="Ann Van Rompaey" userId="f807e356-a69c-4d5c-9c34-dc148db82eee" providerId="ADAL" clId="{B3B1D059-227D-4380-9AC2-5BA34026A2B5}" dt="2025-08-21T11:05:43.026" v="5640" actId="729"/>
        <pc:sldMkLst>
          <pc:docMk/>
          <pc:sldMk cId="0" sldId="264"/>
        </pc:sldMkLst>
      </pc:sldChg>
      <pc:sldChg chg="modNotesTx">
        <pc:chgData name="Ann Van Rompaey" userId="f807e356-a69c-4d5c-9c34-dc148db82eee" providerId="ADAL" clId="{B3B1D059-227D-4380-9AC2-5BA34026A2B5}" dt="2025-08-21T08:34:12.696" v="3737" actId="20577"/>
        <pc:sldMkLst>
          <pc:docMk/>
          <pc:sldMk cId="0" sldId="269"/>
        </pc:sldMkLst>
      </pc:sldChg>
      <pc:sldChg chg="addSp delSp modSp mod modNotesTx">
        <pc:chgData name="Ann Van Rompaey" userId="f807e356-a69c-4d5c-9c34-dc148db82eee" providerId="ADAL" clId="{B3B1D059-227D-4380-9AC2-5BA34026A2B5}" dt="2025-08-21T12:06:14.244" v="5700" actId="478"/>
        <pc:sldMkLst>
          <pc:docMk/>
          <pc:sldMk cId="2085484755" sldId="369"/>
        </pc:sldMkLst>
      </pc:sldChg>
      <pc:sldChg chg="modSp mod modNotesTx">
        <pc:chgData name="Ann Van Rompaey" userId="f807e356-a69c-4d5c-9c34-dc148db82eee" providerId="ADAL" clId="{B3B1D059-227D-4380-9AC2-5BA34026A2B5}" dt="2025-08-21T08:17:15.251" v="1923" actId="20577"/>
        <pc:sldMkLst>
          <pc:docMk/>
          <pc:sldMk cId="2569245183" sldId="370"/>
        </pc:sldMkLst>
      </pc:sldChg>
      <pc:sldChg chg="modNotesTx">
        <pc:chgData name="Ann Van Rompaey" userId="f807e356-a69c-4d5c-9c34-dc148db82eee" providerId="ADAL" clId="{B3B1D059-227D-4380-9AC2-5BA34026A2B5}" dt="2025-08-21T08:25:56.696" v="2762" actId="20577"/>
        <pc:sldMkLst>
          <pc:docMk/>
          <pc:sldMk cId="450066557" sldId="371"/>
        </pc:sldMkLst>
      </pc:sldChg>
      <pc:sldChg chg="mod modShow">
        <pc:chgData name="Ann Van Rompaey" userId="f807e356-a69c-4d5c-9c34-dc148db82eee" providerId="ADAL" clId="{B3B1D059-227D-4380-9AC2-5BA34026A2B5}" dt="2025-08-21T09:41:47.216" v="4589" actId="729"/>
        <pc:sldMkLst>
          <pc:docMk/>
          <pc:sldMk cId="1544573267" sldId="860"/>
        </pc:sldMkLst>
      </pc:sldChg>
      <pc:sldChg chg="addSp modSp mod modAnim modShow modNotesTx">
        <pc:chgData name="Ann Van Rompaey" userId="f807e356-a69c-4d5c-9c34-dc148db82eee" providerId="ADAL" clId="{B3B1D059-227D-4380-9AC2-5BA34026A2B5}" dt="2025-08-21T09:57:37.003" v="5407" actId="255"/>
        <pc:sldMkLst>
          <pc:docMk/>
          <pc:sldMk cId="3785210800" sldId="863"/>
        </pc:sldMkLst>
      </pc:sldChg>
      <pc:sldChg chg="modNotesTx">
        <pc:chgData name="Ann Van Rompaey" userId="f807e356-a69c-4d5c-9c34-dc148db82eee" providerId="ADAL" clId="{B3B1D059-227D-4380-9AC2-5BA34026A2B5}" dt="2025-08-21T08:29:36.824" v="3229" actId="20577"/>
        <pc:sldMkLst>
          <pc:docMk/>
          <pc:sldMk cId="1238337060" sldId="884"/>
        </pc:sldMkLst>
      </pc:sldChg>
      <pc:sldChg chg="modSp mod modNotesTx">
        <pc:chgData name="Ann Van Rompaey" userId="f807e356-a69c-4d5c-9c34-dc148db82eee" providerId="ADAL" clId="{B3B1D059-227D-4380-9AC2-5BA34026A2B5}" dt="2025-08-21T09:47:46.804" v="5404"/>
        <pc:sldMkLst>
          <pc:docMk/>
          <pc:sldMk cId="1963283494" sldId="903"/>
        </pc:sldMkLst>
      </pc:sldChg>
    </pc:docChg>
  </pc:docChgLst>
  <pc:docChgLst>
    <pc:chgData name="Sarah Schaubroeck" userId="8bd569eb-3032-48bb-afa6-7c56e223a806" providerId="ADAL" clId="{DC4EE2F8-6C77-4CA8-ACE5-6FD131FBB52A}"/>
    <pc:docChg chg="undo custSel addSld delSld modSld sldOrd">
      <pc:chgData name="Sarah Schaubroeck" userId="8bd569eb-3032-48bb-afa6-7c56e223a806" providerId="ADAL" clId="{DC4EE2F8-6C77-4CA8-ACE5-6FD131FBB52A}" dt="2025-09-01T10:12:44.266" v="3976" actId="14100"/>
      <pc:docMkLst>
        <pc:docMk/>
      </pc:docMkLst>
      <pc:sldChg chg="addSp delSp modSp mod">
        <pc:chgData name="Sarah Schaubroeck" userId="8bd569eb-3032-48bb-afa6-7c56e223a806" providerId="ADAL" clId="{DC4EE2F8-6C77-4CA8-ACE5-6FD131FBB52A}" dt="2025-08-21T07:08:21.183" v="36" actId="14100"/>
        <pc:sldMkLst>
          <pc:docMk/>
          <pc:sldMk cId="0" sldId="256"/>
        </pc:sldMkLst>
        <pc:spChg chg="mod">
          <ac:chgData name="Sarah Schaubroeck" userId="8bd569eb-3032-48bb-afa6-7c56e223a806" providerId="ADAL" clId="{DC4EE2F8-6C77-4CA8-ACE5-6FD131FBB52A}" dt="2025-08-21T07:08:21.183" v="36" actId="14100"/>
          <ac:spMkLst>
            <pc:docMk/>
            <pc:sldMk cId="0" sldId="256"/>
            <ac:spMk id="10" creationId="{00000000-0000-0000-0000-000000000000}"/>
          </ac:spMkLst>
        </pc:spChg>
        <pc:picChg chg="add mod">
          <ac:chgData name="Sarah Schaubroeck" userId="8bd569eb-3032-48bb-afa6-7c56e223a806" providerId="ADAL" clId="{DC4EE2F8-6C77-4CA8-ACE5-6FD131FBB52A}" dt="2025-08-21T07:08:07.254" v="1"/>
          <ac:picMkLst>
            <pc:docMk/>
            <pc:sldMk cId="0" sldId="256"/>
            <ac:picMk id="11" creationId="{93590183-AAF7-FE64-7B14-4CE207876A03}"/>
          </ac:picMkLst>
        </pc:picChg>
      </pc:sldChg>
      <pc:sldChg chg="del">
        <pc:chgData name="Sarah Schaubroeck" userId="8bd569eb-3032-48bb-afa6-7c56e223a806" providerId="ADAL" clId="{DC4EE2F8-6C77-4CA8-ACE5-6FD131FBB52A}" dt="2025-08-21T07:08:25.618" v="37" actId="47"/>
        <pc:sldMkLst>
          <pc:docMk/>
          <pc:sldMk cId="0" sldId="257"/>
        </pc:sldMkLst>
      </pc:sldChg>
      <pc:sldChg chg="addSp modSp mod">
        <pc:chgData name="Sarah Schaubroeck" userId="8bd569eb-3032-48bb-afa6-7c56e223a806" providerId="ADAL" clId="{DC4EE2F8-6C77-4CA8-ACE5-6FD131FBB52A}" dt="2025-09-01T10:12:44.266" v="3976" actId="14100"/>
        <pc:sldMkLst>
          <pc:docMk/>
          <pc:sldMk cId="0" sldId="258"/>
        </pc:sldMkLst>
        <pc:spChg chg="mod">
          <ac:chgData name="Sarah Schaubroeck" userId="8bd569eb-3032-48bb-afa6-7c56e223a806" providerId="ADAL" clId="{DC4EE2F8-6C77-4CA8-ACE5-6FD131FBB52A}" dt="2025-09-01T10:12:31.757" v="3973" actId="1076"/>
          <ac:spMkLst>
            <pc:docMk/>
            <pc:sldMk cId="0" sldId="258"/>
            <ac:spMk id="8" creationId="{00000000-0000-0000-0000-000000000000}"/>
          </ac:spMkLst>
        </pc:spChg>
        <pc:spChg chg="add mod">
          <ac:chgData name="Sarah Schaubroeck" userId="8bd569eb-3032-48bb-afa6-7c56e223a806" providerId="ADAL" clId="{DC4EE2F8-6C77-4CA8-ACE5-6FD131FBB52A}" dt="2025-09-01T10:12:44.266" v="3976" actId="14100"/>
          <ac:spMkLst>
            <pc:docMk/>
            <pc:sldMk cId="0" sldId="258"/>
            <ac:spMk id="11" creationId="{1D7CABD2-3246-6FED-404E-22697E3E1890}"/>
          </ac:spMkLst>
        </pc:spChg>
      </pc:sldChg>
      <pc:sldChg chg="del">
        <pc:chgData name="Sarah Schaubroeck" userId="8bd569eb-3032-48bb-afa6-7c56e223a806" providerId="ADAL" clId="{DC4EE2F8-6C77-4CA8-ACE5-6FD131FBB52A}" dt="2025-08-21T07:08:32.563" v="38" actId="47"/>
        <pc:sldMkLst>
          <pc:docMk/>
          <pc:sldMk cId="0" sldId="259"/>
        </pc:sldMkLst>
      </pc:sldChg>
      <pc:sldChg chg="del">
        <pc:chgData name="Sarah Schaubroeck" userId="8bd569eb-3032-48bb-afa6-7c56e223a806" providerId="ADAL" clId="{DC4EE2F8-6C77-4CA8-ACE5-6FD131FBB52A}" dt="2025-08-21T07:08:32.563" v="38" actId="47"/>
        <pc:sldMkLst>
          <pc:docMk/>
          <pc:sldMk cId="0" sldId="260"/>
        </pc:sldMkLst>
      </pc:sldChg>
      <pc:sldChg chg="modSp add del mod modNotesTx">
        <pc:chgData name="Sarah Schaubroeck" userId="8bd569eb-3032-48bb-afa6-7c56e223a806" providerId="ADAL" clId="{DC4EE2F8-6C77-4CA8-ACE5-6FD131FBB52A}" dt="2025-09-01T08:36:03.821" v="294" actId="20577"/>
        <pc:sldMkLst>
          <pc:docMk/>
          <pc:sldMk cId="0" sldId="261"/>
        </pc:sldMkLst>
        <pc:spChg chg="mod">
          <ac:chgData name="Sarah Schaubroeck" userId="8bd569eb-3032-48bb-afa6-7c56e223a806" providerId="ADAL" clId="{DC4EE2F8-6C77-4CA8-ACE5-6FD131FBB52A}" dt="2025-09-01T08:36:03.821" v="294" actId="20577"/>
          <ac:spMkLst>
            <pc:docMk/>
            <pc:sldMk cId="0" sldId="261"/>
            <ac:spMk id="8" creationId="{E463ADF2-FAB5-F954-EE3E-4EA3463B99B7}"/>
          </ac:spMkLst>
        </pc:spChg>
      </pc:sldChg>
      <pc:sldChg chg="del">
        <pc:chgData name="Sarah Schaubroeck" userId="8bd569eb-3032-48bb-afa6-7c56e223a806" providerId="ADAL" clId="{DC4EE2F8-6C77-4CA8-ACE5-6FD131FBB52A}" dt="2025-08-21T07:08:32.563" v="38" actId="47"/>
        <pc:sldMkLst>
          <pc:docMk/>
          <pc:sldMk cId="0" sldId="262"/>
        </pc:sldMkLst>
      </pc:sldChg>
      <pc:sldChg chg="del">
        <pc:chgData name="Sarah Schaubroeck" userId="8bd569eb-3032-48bb-afa6-7c56e223a806" providerId="ADAL" clId="{DC4EE2F8-6C77-4CA8-ACE5-6FD131FBB52A}" dt="2025-09-01T09:31:45.966" v="698" actId="47"/>
        <pc:sldMkLst>
          <pc:docMk/>
          <pc:sldMk cId="0" sldId="263"/>
        </pc:sldMkLst>
      </pc:sldChg>
      <pc:sldChg chg="delSp modSp mod ord delAnim modShow modNotesTx">
        <pc:chgData name="Sarah Schaubroeck" userId="8bd569eb-3032-48bb-afa6-7c56e223a806" providerId="ADAL" clId="{DC4EE2F8-6C77-4CA8-ACE5-6FD131FBB52A}" dt="2025-09-01T09:32:04.771" v="700" actId="6549"/>
        <pc:sldMkLst>
          <pc:docMk/>
          <pc:sldMk cId="0" sldId="264"/>
        </pc:sldMkLst>
        <pc:spChg chg="mod">
          <ac:chgData name="Sarah Schaubroeck" userId="8bd569eb-3032-48bb-afa6-7c56e223a806" providerId="ADAL" clId="{DC4EE2F8-6C77-4CA8-ACE5-6FD131FBB52A}" dt="2025-09-01T09:32:04.771" v="700" actId="6549"/>
          <ac:spMkLst>
            <pc:docMk/>
            <pc:sldMk cId="0" sldId="264"/>
            <ac:spMk id="11" creationId="{00000000-0000-0000-0000-000000000000}"/>
          </ac:spMkLst>
        </pc:spChg>
      </pc:sldChg>
      <pc:sldChg chg="del">
        <pc:chgData name="Sarah Schaubroeck" userId="8bd569eb-3032-48bb-afa6-7c56e223a806" providerId="ADAL" clId="{DC4EE2F8-6C77-4CA8-ACE5-6FD131FBB52A}" dt="2025-08-21T07:08:38.571" v="39" actId="47"/>
        <pc:sldMkLst>
          <pc:docMk/>
          <pc:sldMk cId="0" sldId="265"/>
        </pc:sldMkLst>
      </pc:sldChg>
      <pc:sldChg chg="del">
        <pc:chgData name="Sarah Schaubroeck" userId="8bd569eb-3032-48bb-afa6-7c56e223a806" providerId="ADAL" clId="{DC4EE2F8-6C77-4CA8-ACE5-6FD131FBB52A}" dt="2025-08-21T07:08:38.571" v="39" actId="47"/>
        <pc:sldMkLst>
          <pc:docMk/>
          <pc:sldMk cId="0" sldId="266"/>
        </pc:sldMkLst>
      </pc:sldChg>
      <pc:sldChg chg="del">
        <pc:chgData name="Sarah Schaubroeck" userId="8bd569eb-3032-48bb-afa6-7c56e223a806" providerId="ADAL" clId="{DC4EE2F8-6C77-4CA8-ACE5-6FD131FBB52A}" dt="2025-08-21T07:08:38.571" v="39" actId="47"/>
        <pc:sldMkLst>
          <pc:docMk/>
          <pc:sldMk cId="0" sldId="267"/>
        </pc:sldMkLst>
      </pc:sldChg>
      <pc:sldChg chg="del">
        <pc:chgData name="Sarah Schaubroeck" userId="8bd569eb-3032-48bb-afa6-7c56e223a806" providerId="ADAL" clId="{DC4EE2F8-6C77-4CA8-ACE5-6FD131FBB52A}" dt="2025-08-21T07:08:38.571" v="39" actId="47"/>
        <pc:sldMkLst>
          <pc:docMk/>
          <pc:sldMk cId="0" sldId="268"/>
        </pc:sldMkLst>
      </pc:sldChg>
      <pc:sldChg chg="modSp mod modNotesTx">
        <pc:chgData name="Sarah Schaubroeck" userId="8bd569eb-3032-48bb-afa6-7c56e223a806" providerId="ADAL" clId="{DC4EE2F8-6C77-4CA8-ACE5-6FD131FBB52A}" dt="2025-09-01T10:06:25.415" v="3970" actId="113"/>
        <pc:sldMkLst>
          <pc:docMk/>
          <pc:sldMk cId="0" sldId="269"/>
        </pc:sldMkLst>
        <pc:spChg chg="mod">
          <ac:chgData name="Sarah Schaubroeck" userId="8bd569eb-3032-48bb-afa6-7c56e223a806" providerId="ADAL" clId="{DC4EE2F8-6C77-4CA8-ACE5-6FD131FBB52A}" dt="2025-09-01T10:04:09.525" v="3702" actId="20577"/>
          <ac:spMkLst>
            <pc:docMk/>
            <pc:sldMk cId="0" sldId="269"/>
            <ac:spMk id="15" creationId="{00000000-0000-0000-0000-000000000000}"/>
          </ac:spMkLst>
        </pc:spChg>
        <pc:spChg chg="mod">
          <ac:chgData name="Sarah Schaubroeck" userId="8bd569eb-3032-48bb-afa6-7c56e223a806" providerId="ADAL" clId="{DC4EE2F8-6C77-4CA8-ACE5-6FD131FBB52A}" dt="2025-09-01T10:04:41.290" v="3782" actId="20577"/>
          <ac:spMkLst>
            <pc:docMk/>
            <pc:sldMk cId="0" sldId="269"/>
            <ac:spMk id="17" creationId="{00000000-0000-0000-0000-000000000000}"/>
          </ac:spMkLst>
        </pc:spChg>
        <pc:spChg chg="mod">
          <ac:chgData name="Sarah Schaubroeck" userId="8bd569eb-3032-48bb-afa6-7c56e223a806" providerId="ADAL" clId="{DC4EE2F8-6C77-4CA8-ACE5-6FD131FBB52A}" dt="2025-09-01T10:06:25.415" v="3970" actId="113"/>
          <ac:spMkLst>
            <pc:docMk/>
            <pc:sldMk cId="0" sldId="269"/>
            <ac:spMk id="20" creationId="{00000000-0000-0000-0000-000000000000}"/>
          </ac:spMkLst>
        </pc:spChg>
      </pc:sldChg>
      <pc:sldChg chg="delSp modSp add mod modNotesTx">
        <pc:chgData name="Sarah Schaubroeck" userId="8bd569eb-3032-48bb-afa6-7c56e223a806" providerId="ADAL" clId="{DC4EE2F8-6C77-4CA8-ACE5-6FD131FBB52A}" dt="2025-09-01T08:42:15.368" v="494" actId="6549"/>
        <pc:sldMkLst>
          <pc:docMk/>
          <pc:sldMk cId="2091774214" sldId="357"/>
        </pc:sldMkLst>
        <pc:spChg chg="mod">
          <ac:chgData name="Sarah Schaubroeck" userId="8bd569eb-3032-48bb-afa6-7c56e223a806" providerId="ADAL" clId="{DC4EE2F8-6C77-4CA8-ACE5-6FD131FBB52A}" dt="2025-09-01T08:39:03.602" v="332" actId="20577"/>
          <ac:spMkLst>
            <pc:docMk/>
            <pc:sldMk cId="2091774214" sldId="357"/>
            <ac:spMk id="5" creationId="{00000000-0000-0000-0000-000000000000}"/>
          </ac:spMkLst>
        </pc:spChg>
        <pc:spChg chg="mod">
          <ac:chgData name="Sarah Schaubroeck" userId="8bd569eb-3032-48bb-afa6-7c56e223a806" providerId="ADAL" clId="{DC4EE2F8-6C77-4CA8-ACE5-6FD131FBB52A}" dt="2025-09-01T08:41:24.229" v="481" actId="20577"/>
          <ac:spMkLst>
            <pc:docMk/>
            <pc:sldMk cId="2091774214" sldId="357"/>
            <ac:spMk id="521" creationId="{00000000-0000-0000-0000-000000000000}"/>
          </ac:spMkLst>
        </pc:spChg>
      </pc:sldChg>
      <pc:sldChg chg="addSp delSp modSp add mod modAnim modNotesTx">
        <pc:chgData name="Sarah Schaubroeck" userId="8bd569eb-3032-48bb-afa6-7c56e223a806" providerId="ADAL" clId="{DC4EE2F8-6C77-4CA8-ACE5-6FD131FBB52A}" dt="2025-09-01T09:44:27.125" v="2278" actId="20577"/>
        <pc:sldMkLst>
          <pc:docMk/>
          <pc:sldMk cId="2688910146" sldId="360"/>
        </pc:sldMkLst>
      </pc:sldChg>
      <pc:sldChg chg="modSp add del mod ord modTransition">
        <pc:chgData name="Sarah Schaubroeck" userId="8bd569eb-3032-48bb-afa6-7c56e223a806" providerId="ADAL" clId="{DC4EE2F8-6C77-4CA8-ACE5-6FD131FBB52A}" dt="2025-09-01T08:36:13.116" v="295" actId="47"/>
        <pc:sldMkLst>
          <pc:docMk/>
          <pc:sldMk cId="2085484755" sldId="369"/>
        </pc:sldMkLst>
      </pc:sldChg>
      <pc:sldChg chg="add del modTransition">
        <pc:chgData name="Sarah Schaubroeck" userId="8bd569eb-3032-48bb-afa6-7c56e223a806" providerId="ADAL" clId="{DC4EE2F8-6C77-4CA8-ACE5-6FD131FBB52A}" dt="2025-09-01T08:42:36.349" v="495" actId="47"/>
        <pc:sldMkLst>
          <pc:docMk/>
          <pc:sldMk cId="2569245183" sldId="370"/>
        </pc:sldMkLst>
      </pc:sldChg>
      <pc:sldChg chg="modSp add del mod ord modTransition">
        <pc:chgData name="Sarah Schaubroeck" userId="8bd569eb-3032-48bb-afa6-7c56e223a806" providerId="ADAL" clId="{DC4EE2F8-6C77-4CA8-ACE5-6FD131FBB52A}" dt="2025-09-01T09:31:04.722" v="696" actId="47"/>
        <pc:sldMkLst>
          <pc:docMk/>
          <pc:sldMk cId="450066557" sldId="371"/>
        </pc:sldMkLst>
      </pc:sldChg>
      <pc:sldChg chg="add del modNotes">
        <pc:chgData name="Sarah Schaubroeck" userId="8bd569eb-3032-48bb-afa6-7c56e223a806" providerId="ADAL" clId="{DC4EE2F8-6C77-4CA8-ACE5-6FD131FBB52A}" dt="2025-09-01T09:32:28.193" v="702" actId="47"/>
        <pc:sldMkLst>
          <pc:docMk/>
          <pc:sldMk cId="2557865740" sldId="420"/>
        </pc:sldMkLst>
      </pc:sldChg>
      <pc:sldChg chg="add del modTransition">
        <pc:chgData name="Sarah Schaubroeck" userId="8bd569eb-3032-48bb-afa6-7c56e223a806" providerId="ADAL" clId="{DC4EE2F8-6C77-4CA8-ACE5-6FD131FBB52A}" dt="2025-08-21T07:51:32.100" v="46"/>
        <pc:sldMkLst>
          <pc:docMk/>
          <pc:sldMk cId="2841482294" sldId="675"/>
        </pc:sldMkLst>
      </pc:sldChg>
      <pc:sldChg chg="modSp add del mod modTransition">
        <pc:chgData name="Sarah Schaubroeck" userId="8bd569eb-3032-48bb-afa6-7c56e223a806" providerId="ADAL" clId="{DC4EE2F8-6C77-4CA8-ACE5-6FD131FBB52A}" dt="2025-08-21T07:51:32.100" v="46"/>
        <pc:sldMkLst>
          <pc:docMk/>
          <pc:sldMk cId="1990893739" sldId="676"/>
        </pc:sldMkLst>
      </pc:sldChg>
      <pc:sldChg chg="modSp add del mod modTransition">
        <pc:chgData name="Sarah Schaubroeck" userId="8bd569eb-3032-48bb-afa6-7c56e223a806" providerId="ADAL" clId="{DC4EE2F8-6C77-4CA8-ACE5-6FD131FBB52A}" dt="2025-08-21T07:51:32.100" v="46"/>
        <pc:sldMkLst>
          <pc:docMk/>
          <pc:sldMk cId="863049084" sldId="791"/>
        </pc:sldMkLst>
      </pc:sldChg>
      <pc:sldChg chg="add del modTransition">
        <pc:chgData name="Sarah Schaubroeck" userId="8bd569eb-3032-48bb-afa6-7c56e223a806" providerId="ADAL" clId="{DC4EE2F8-6C77-4CA8-ACE5-6FD131FBB52A}" dt="2025-08-21T07:51:32.100" v="46"/>
        <pc:sldMkLst>
          <pc:docMk/>
          <pc:sldMk cId="2000431366" sldId="835"/>
        </pc:sldMkLst>
      </pc:sldChg>
      <pc:sldChg chg="add del modTransition">
        <pc:chgData name="Sarah Schaubroeck" userId="8bd569eb-3032-48bb-afa6-7c56e223a806" providerId="ADAL" clId="{DC4EE2F8-6C77-4CA8-ACE5-6FD131FBB52A}" dt="2025-09-01T09:32:12.110" v="701" actId="47"/>
        <pc:sldMkLst>
          <pc:docMk/>
          <pc:sldMk cId="1544573267" sldId="860"/>
        </pc:sldMkLst>
      </pc:sldChg>
      <pc:sldChg chg="modSp add del mod modTransition">
        <pc:chgData name="Sarah Schaubroeck" userId="8bd569eb-3032-48bb-afa6-7c56e223a806" providerId="ADAL" clId="{DC4EE2F8-6C77-4CA8-ACE5-6FD131FBB52A}" dt="2025-09-01T09:44:34.553" v="2279" actId="47"/>
        <pc:sldMkLst>
          <pc:docMk/>
          <pc:sldMk cId="3785210800" sldId="863"/>
        </pc:sldMkLst>
      </pc:sldChg>
      <pc:sldChg chg="add del modTransition">
        <pc:chgData name="Sarah Schaubroeck" userId="8bd569eb-3032-48bb-afa6-7c56e223a806" providerId="ADAL" clId="{DC4EE2F8-6C77-4CA8-ACE5-6FD131FBB52A}" dt="2025-08-21T07:51:32.100" v="46"/>
        <pc:sldMkLst>
          <pc:docMk/>
          <pc:sldMk cId="2802480482" sldId="865"/>
        </pc:sldMkLst>
      </pc:sldChg>
      <pc:sldChg chg="add del modTransition">
        <pc:chgData name="Sarah Schaubroeck" userId="8bd569eb-3032-48bb-afa6-7c56e223a806" providerId="ADAL" clId="{DC4EE2F8-6C77-4CA8-ACE5-6FD131FBB52A}" dt="2025-08-21T07:51:32.100" v="46"/>
        <pc:sldMkLst>
          <pc:docMk/>
          <pc:sldMk cId="2671442223" sldId="866"/>
        </pc:sldMkLst>
      </pc:sldChg>
      <pc:sldChg chg="add del modTransition">
        <pc:chgData name="Sarah Schaubroeck" userId="8bd569eb-3032-48bb-afa6-7c56e223a806" providerId="ADAL" clId="{DC4EE2F8-6C77-4CA8-ACE5-6FD131FBB52A}" dt="2025-08-21T07:51:32.100" v="46"/>
        <pc:sldMkLst>
          <pc:docMk/>
          <pc:sldMk cId="3552949518" sldId="879"/>
        </pc:sldMkLst>
      </pc:sldChg>
      <pc:sldChg chg="delSp add del modTransition setBg delDesignElem modNotes">
        <pc:chgData name="Sarah Schaubroeck" userId="8bd569eb-3032-48bb-afa6-7c56e223a806" providerId="ADAL" clId="{DC4EE2F8-6C77-4CA8-ACE5-6FD131FBB52A}" dt="2025-09-01T10:03:20.119" v="3633" actId="47"/>
        <pc:sldMkLst>
          <pc:docMk/>
          <pc:sldMk cId="1238337060" sldId="884"/>
        </pc:sldMkLst>
      </pc:sldChg>
      <pc:sldChg chg="add del modTransition">
        <pc:chgData name="Sarah Schaubroeck" userId="8bd569eb-3032-48bb-afa6-7c56e223a806" providerId="ADAL" clId="{DC4EE2F8-6C77-4CA8-ACE5-6FD131FBB52A}" dt="2025-08-21T07:51:32.100" v="46"/>
        <pc:sldMkLst>
          <pc:docMk/>
          <pc:sldMk cId="1574382908" sldId="896"/>
        </pc:sldMkLst>
      </pc:sldChg>
      <pc:sldChg chg="addSp delSp modSp add del mod setBg delDesignElem modNotes">
        <pc:chgData name="Sarah Schaubroeck" userId="8bd569eb-3032-48bb-afa6-7c56e223a806" providerId="ADAL" clId="{DC4EE2F8-6C77-4CA8-ACE5-6FD131FBB52A}" dt="2025-08-21T07:51:32.100" v="46"/>
        <pc:sldMkLst>
          <pc:docMk/>
          <pc:sldMk cId="434941856" sldId="902"/>
        </pc:sldMkLst>
      </pc:sldChg>
      <pc:sldChg chg="delSp modSp add del mod setBg delDesignElem modNotes">
        <pc:chgData name="Sarah Schaubroeck" userId="8bd569eb-3032-48bb-afa6-7c56e223a806" providerId="ADAL" clId="{DC4EE2F8-6C77-4CA8-ACE5-6FD131FBB52A}" dt="2025-09-01T10:03:24.242" v="3634" actId="47"/>
        <pc:sldMkLst>
          <pc:docMk/>
          <pc:sldMk cId="1963283494" sldId="903"/>
        </pc:sldMkLst>
      </pc:sldChg>
      <pc:sldChg chg="addSp delSp modSp add mod modNotesTx">
        <pc:chgData name="Sarah Schaubroeck" userId="8bd569eb-3032-48bb-afa6-7c56e223a806" providerId="ADAL" clId="{DC4EE2F8-6C77-4CA8-ACE5-6FD131FBB52A}" dt="2025-09-01T08:36:40.873" v="313" actId="20577"/>
        <pc:sldMkLst>
          <pc:docMk/>
          <pc:sldMk cId="3425259493" sldId="964"/>
        </pc:sldMkLst>
        <pc:spChg chg="add mod">
          <ac:chgData name="Sarah Schaubroeck" userId="8bd569eb-3032-48bb-afa6-7c56e223a806" providerId="ADAL" clId="{DC4EE2F8-6C77-4CA8-ACE5-6FD131FBB52A}" dt="2025-09-01T08:36:33.897" v="298" actId="1076"/>
          <ac:spMkLst>
            <pc:docMk/>
            <pc:sldMk cId="3425259493" sldId="964"/>
            <ac:spMk id="2" creationId="{770F9D5D-6659-4161-2C0A-E570A9B17DC8}"/>
          </ac:spMkLst>
        </pc:spChg>
      </pc:sldChg>
      <pc:sldChg chg="addSp modSp add mod modNotesTx">
        <pc:chgData name="Sarah Schaubroeck" userId="8bd569eb-3032-48bb-afa6-7c56e223a806" providerId="ADAL" clId="{DC4EE2F8-6C77-4CA8-ACE5-6FD131FBB52A}" dt="2025-09-01T09:59:25.632" v="2672" actId="20577"/>
        <pc:sldMkLst>
          <pc:docMk/>
          <pc:sldMk cId="3124135883" sldId="965"/>
        </pc:sldMkLst>
        <pc:spChg chg="mod">
          <ac:chgData name="Sarah Schaubroeck" userId="8bd569eb-3032-48bb-afa6-7c56e223a806" providerId="ADAL" clId="{DC4EE2F8-6C77-4CA8-ACE5-6FD131FBB52A}" dt="2025-09-01T08:44:07.970" v="504" actId="20577"/>
          <ac:spMkLst>
            <pc:docMk/>
            <pc:sldMk cId="3124135883" sldId="965"/>
            <ac:spMk id="5" creationId="{2713BF38-6E6C-9D72-C681-BA7EF657258E}"/>
          </ac:spMkLst>
        </pc:spChg>
        <pc:spChg chg="mod">
          <ac:chgData name="Sarah Schaubroeck" userId="8bd569eb-3032-48bb-afa6-7c56e223a806" providerId="ADAL" clId="{DC4EE2F8-6C77-4CA8-ACE5-6FD131FBB52A}" dt="2025-09-01T09:59:25.632" v="2672" actId="20577"/>
          <ac:spMkLst>
            <pc:docMk/>
            <pc:sldMk cId="3124135883" sldId="965"/>
            <ac:spMk id="521" creationId="{F20302AB-74BF-C88D-5500-DC7745411B4E}"/>
          </ac:spMkLst>
        </pc:spChg>
        <pc:grpChg chg="ord">
          <ac:chgData name="Sarah Schaubroeck" userId="8bd569eb-3032-48bb-afa6-7c56e223a806" providerId="ADAL" clId="{DC4EE2F8-6C77-4CA8-ACE5-6FD131FBB52A}" dt="2025-09-01T08:47:21.940" v="524" actId="167"/>
          <ac:grpSpMkLst>
            <pc:docMk/>
            <pc:sldMk cId="3124135883" sldId="965"/>
            <ac:grpSpMk id="3" creationId="{1DB97FDE-8198-5A8C-17D0-7DAB97CAF368}"/>
          </ac:grpSpMkLst>
        </pc:grpChg>
        <pc:picChg chg="add mod">
          <ac:chgData name="Sarah Schaubroeck" userId="8bd569eb-3032-48bb-afa6-7c56e223a806" providerId="ADAL" clId="{DC4EE2F8-6C77-4CA8-ACE5-6FD131FBB52A}" dt="2025-09-01T08:53:09.747" v="694" actId="14100"/>
          <ac:picMkLst>
            <pc:docMk/>
            <pc:sldMk cId="3124135883" sldId="965"/>
            <ac:picMk id="8" creationId="{594B6459-4FA9-F43E-D222-E66D83773A4C}"/>
          </ac:picMkLst>
        </pc:picChg>
        <pc:picChg chg="add mod">
          <ac:chgData name="Sarah Schaubroeck" userId="8bd569eb-3032-48bb-afa6-7c56e223a806" providerId="ADAL" clId="{DC4EE2F8-6C77-4CA8-ACE5-6FD131FBB52A}" dt="2025-09-01T08:53:17.760" v="695" actId="1076"/>
          <ac:picMkLst>
            <pc:docMk/>
            <pc:sldMk cId="3124135883" sldId="965"/>
            <ac:picMk id="10" creationId="{5E022ADF-0584-6E95-6536-023384A65556}"/>
          </ac:picMkLst>
        </pc:picChg>
      </pc:sldChg>
      <pc:sldChg chg="addSp delSp modSp add mod modNotesTx">
        <pc:chgData name="Sarah Schaubroeck" userId="8bd569eb-3032-48bb-afa6-7c56e223a806" providerId="ADAL" clId="{DC4EE2F8-6C77-4CA8-ACE5-6FD131FBB52A}" dt="2025-09-01T10:03:16.025" v="3632" actId="20577"/>
        <pc:sldMkLst>
          <pc:docMk/>
          <pc:sldMk cId="3124795777" sldId="966"/>
        </pc:sldMkLst>
        <pc:spChg chg="mod">
          <ac:chgData name="Sarah Schaubroeck" userId="8bd569eb-3032-48bb-afa6-7c56e223a806" providerId="ADAL" clId="{DC4EE2F8-6C77-4CA8-ACE5-6FD131FBB52A}" dt="2025-09-01T09:45:30.927" v="2369" actId="14100"/>
          <ac:spMkLst>
            <pc:docMk/>
            <pc:sldMk cId="3124795777" sldId="966"/>
            <ac:spMk id="5" creationId="{DFDB1810-2B13-230B-668A-BE57F2999764}"/>
          </ac:spMkLst>
        </pc:spChg>
        <pc:spChg chg="add mod">
          <ac:chgData name="Sarah Schaubroeck" userId="8bd569eb-3032-48bb-afa6-7c56e223a806" providerId="ADAL" clId="{DC4EE2F8-6C77-4CA8-ACE5-6FD131FBB52A}" dt="2025-09-01T09:56:33.046" v="2505" actId="1076"/>
          <ac:spMkLst>
            <pc:docMk/>
            <pc:sldMk cId="3124795777" sldId="966"/>
            <ac:spMk id="15" creationId="{B276D557-E4BE-CA78-35E8-1B8855AECEB9}"/>
          </ac:spMkLst>
        </pc:spChg>
        <pc:spChg chg="add mod">
          <ac:chgData name="Sarah Schaubroeck" userId="8bd569eb-3032-48bb-afa6-7c56e223a806" providerId="ADAL" clId="{DC4EE2F8-6C77-4CA8-ACE5-6FD131FBB52A}" dt="2025-09-01T09:56:38.882" v="2506" actId="122"/>
          <ac:spMkLst>
            <pc:docMk/>
            <pc:sldMk cId="3124795777" sldId="966"/>
            <ac:spMk id="16" creationId="{9D411BCF-2565-6047-CCA8-CA6961D708E1}"/>
          </ac:spMkLst>
        </pc:spChg>
        <pc:spChg chg="mod">
          <ac:chgData name="Sarah Schaubroeck" userId="8bd569eb-3032-48bb-afa6-7c56e223a806" providerId="ADAL" clId="{DC4EE2F8-6C77-4CA8-ACE5-6FD131FBB52A}" dt="2025-09-01T09:45:51.116" v="2370" actId="20577"/>
          <ac:spMkLst>
            <pc:docMk/>
            <pc:sldMk cId="3124795777" sldId="966"/>
            <ac:spMk id="521" creationId="{D435804F-FA3D-6B16-6918-A32EA14974BB}"/>
          </ac:spMkLst>
        </pc:spChg>
      </pc:sldChg>
      <pc:sldChg chg="modSp add del mod modNotesTx">
        <pc:chgData name="Sarah Schaubroeck" userId="8bd569eb-3032-48bb-afa6-7c56e223a806" providerId="ADAL" clId="{DC4EE2F8-6C77-4CA8-ACE5-6FD131FBB52A}" dt="2025-09-01T09:57:11.605" v="2508" actId="47"/>
        <pc:sldMkLst>
          <pc:docMk/>
          <pc:sldMk cId="1418031297" sldId="967"/>
        </pc:sldMkLst>
      </pc:sldChg>
      <pc:sldMasterChg chg="delSldLayout">
        <pc:chgData name="Sarah Schaubroeck" userId="8bd569eb-3032-48bb-afa6-7c56e223a806" providerId="ADAL" clId="{DC4EE2F8-6C77-4CA8-ACE5-6FD131FBB52A}" dt="2025-09-01T10:03:24.242" v="3634" actId="47"/>
        <pc:sldMasterMkLst>
          <pc:docMk/>
          <pc:sldMasterMk cId="0" sldId="2147483648"/>
        </pc:sldMasterMkLst>
        <pc:sldLayoutChg chg="del">
          <pc:chgData name="Sarah Schaubroeck" userId="8bd569eb-3032-48bb-afa6-7c56e223a806" providerId="ADAL" clId="{DC4EE2F8-6C77-4CA8-ACE5-6FD131FBB52A}" dt="2025-09-01T10:03:24.242" v="3634" actId="47"/>
          <pc:sldLayoutMkLst>
            <pc:docMk/>
            <pc:sldMasterMk cId="0" sldId="2147483648"/>
            <pc:sldLayoutMk cId="3958252578" sldId="2147483660"/>
          </pc:sldLayoutMkLst>
        </pc:sldLayoutChg>
      </pc:sldMasterChg>
    </pc:docChg>
  </pc:docChgLst>
  <pc:docChgLst>
    <pc:chgData name="Ann Van Rompaey" userId="f807e356-a69c-4d5c-9c34-dc148db82eee" providerId="ADAL" clId="{3CEB333B-AE23-43B4-862B-FD022030BBB2}"/>
    <pc:docChg chg="custSel modSld">
      <pc:chgData name="Ann Van Rompaey" userId="f807e356-a69c-4d5c-9c34-dc148db82eee" providerId="ADAL" clId="{3CEB333B-AE23-43B4-862B-FD022030BBB2}" dt="2025-09-01T12:46:11.241" v="661"/>
      <pc:docMkLst>
        <pc:docMk/>
      </pc:docMkLst>
      <pc:sldChg chg="modSp mod">
        <pc:chgData name="Ann Van Rompaey" userId="f807e356-a69c-4d5c-9c34-dc148db82eee" providerId="ADAL" clId="{3CEB333B-AE23-43B4-862B-FD022030BBB2}" dt="2025-09-01T12:43:35.225" v="652" actId="1076"/>
        <pc:sldMkLst>
          <pc:docMk/>
          <pc:sldMk cId="0" sldId="256"/>
        </pc:sldMkLst>
        <pc:spChg chg="mod">
          <ac:chgData name="Ann Van Rompaey" userId="f807e356-a69c-4d5c-9c34-dc148db82eee" providerId="ADAL" clId="{3CEB333B-AE23-43B4-862B-FD022030BBB2}" dt="2025-09-01T12:43:35.225" v="652" actId="1076"/>
          <ac:spMkLst>
            <pc:docMk/>
            <pc:sldMk cId="0" sldId="256"/>
            <ac:spMk id="10" creationId="{00000000-0000-0000-0000-000000000000}"/>
          </ac:spMkLst>
        </pc:spChg>
      </pc:sldChg>
      <pc:sldChg chg="modNotesTx">
        <pc:chgData name="Ann Van Rompaey" userId="f807e356-a69c-4d5c-9c34-dc148db82eee" providerId="ADAL" clId="{3CEB333B-AE23-43B4-862B-FD022030BBB2}" dt="2025-09-01T11:52:02.741" v="6" actId="6549"/>
        <pc:sldMkLst>
          <pc:docMk/>
          <pc:sldMk cId="0" sldId="258"/>
        </pc:sldMkLst>
      </pc:sldChg>
      <pc:sldChg chg="modNotesTx">
        <pc:chgData name="Ann Van Rompaey" userId="f807e356-a69c-4d5c-9c34-dc148db82eee" providerId="ADAL" clId="{3CEB333B-AE23-43B4-862B-FD022030BBB2}" dt="2025-09-01T11:55:14.357" v="10" actId="6549"/>
        <pc:sldMkLst>
          <pc:docMk/>
          <pc:sldMk cId="0" sldId="261"/>
        </pc:sldMkLst>
      </pc:sldChg>
      <pc:sldChg chg="modNotesTx">
        <pc:chgData name="Ann Van Rompaey" userId="f807e356-a69c-4d5c-9c34-dc148db82eee" providerId="ADAL" clId="{3CEB333B-AE23-43B4-862B-FD022030BBB2}" dt="2025-09-01T12:08:21.987" v="602" actId="20577"/>
        <pc:sldMkLst>
          <pc:docMk/>
          <pc:sldMk cId="0" sldId="264"/>
        </pc:sldMkLst>
      </pc:sldChg>
      <pc:sldChg chg="modNotesTx">
        <pc:chgData name="Ann Van Rompaey" userId="f807e356-a69c-4d5c-9c34-dc148db82eee" providerId="ADAL" clId="{3CEB333B-AE23-43B4-862B-FD022030BBB2}" dt="2025-09-01T11:57:42.440" v="34" actId="20577"/>
        <pc:sldMkLst>
          <pc:docMk/>
          <pc:sldMk cId="2091774214" sldId="357"/>
        </pc:sldMkLst>
      </pc:sldChg>
      <pc:sldChg chg="modSp modAnim">
        <pc:chgData name="Ann Van Rompaey" userId="f807e356-a69c-4d5c-9c34-dc148db82eee" providerId="ADAL" clId="{3CEB333B-AE23-43B4-862B-FD022030BBB2}" dt="2025-09-01T12:46:11.241" v="661"/>
        <pc:sldMkLst>
          <pc:docMk/>
          <pc:sldMk cId="2688910146" sldId="360"/>
        </pc:sldMkLst>
      </pc:sldChg>
      <pc:sldChg chg="modSp mod">
        <pc:chgData name="Ann Van Rompaey" userId="f807e356-a69c-4d5c-9c34-dc148db82eee" providerId="ADAL" clId="{3CEB333B-AE23-43B4-862B-FD022030BBB2}" dt="2025-09-01T11:56:12.495" v="11" actId="14100"/>
        <pc:sldMkLst>
          <pc:docMk/>
          <pc:sldMk cId="3425259493" sldId="964"/>
        </pc:sldMkLst>
        <pc:spChg chg="mod">
          <ac:chgData name="Ann Van Rompaey" userId="f807e356-a69c-4d5c-9c34-dc148db82eee" providerId="ADAL" clId="{3CEB333B-AE23-43B4-862B-FD022030BBB2}" dt="2025-09-01T11:56:12.495" v="11" actId="14100"/>
          <ac:spMkLst>
            <pc:docMk/>
            <pc:sldMk cId="3425259493" sldId="964"/>
            <ac:spMk id="2" creationId="{770F9D5D-6659-4161-2C0A-E570A9B17DC8}"/>
          </ac:spMkLst>
        </pc:spChg>
      </pc:sldChg>
      <pc:sldChg chg="modNotesTx">
        <pc:chgData name="Ann Van Rompaey" userId="f807e356-a69c-4d5c-9c34-dc148db82eee" providerId="ADAL" clId="{3CEB333B-AE23-43B4-862B-FD022030BBB2}" dt="2025-09-01T12:24:09.928" v="651" actId="20577"/>
        <pc:sldMkLst>
          <pc:docMk/>
          <pc:sldMk cId="3124135883" sldId="965"/>
        </pc:sldMkLst>
      </pc:sldChg>
      <pc:sldChg chg="modSp mod modNotesTx">
        <pc:chgData name="Ann Van Rompaey" userId="f807e356-a69c-4d5c-9c34-dc148db82eee" providerId="ADAL" clId="{3CEB333B-AE23-43B4-862B-FD022030BBB2}" dt="2025-09-01T12:16:06.847" v="613" actId="207"/>
        <pc:sldMkLst>
          <pc:docMk/>
          <pc:sldMk cId="3124795777" sldId="966"/>
        </pc:sldMkLst>
        <pc:spChg chg="mod">
          <ac:chgData name="Ann Van Rompaey" userId="f807e356-a69c-4d5c-9c34-dc148db82eee" providerId="ADAL" clId="{3CEB333B-AE23-43B4-862B-FD022030BBB2}" dt="2025-09-01T12:16:06.847" v="613" actId="207"/>
          <ac:spMkLst>
            <pc:docMk/>
            <pc:sldMk cId="3124795777" sldId="966"/>
            <ac:spMk id="15" creationId="{B276D557-E4BE-CA78-35E8-1B8855AECEB9}"/>
          </ac:spMkLst>
        </pc:spChg>
      </pc:sldChg>
    </pc:docChg>
  </pc:docChgLst>
  <pc:docChgLst>
    <pc:chgData name="Laetitia Bokestael" userId="6a096805-fffc-4000-80b1-9ff9f98bf1fe" providerId="ADAL" clId="{EA51F42C-E5D2-415F-A5FC-EB3BA9E8D888}"/>
    <pc:docChg chg="modSld">
      <pc:chgData name="Laetitia Bokestael" userId="6a096805-fffc-4000-80b1-9ff9f98bf1fe" providerId="ADAL" clId="{EA51F42C-E5D2-415F-A5FC-EB3BA9E8D888}" dt="2025-09-01T13:23:36.023" v="26" actId="20577"/>
      <pc:docMkLst>
        <pc:docMk/>
      </pc:docMkLst>
      <pc:sldChg chg="modNotesTx">
        <pc:chgData name="Laetitia Bokestael" userId="6a096805-fffc-4000-80b1-9ff9f98bf1fe" providerId="ADAL" clId="{EA51F42C-E5D2-415F-A5FC-EB3BA9E8D888}" dt="2025-09-01T13:23:36.023" v="26" actId="20577"/>
        <pc:sldMkLst>
          <pc:docMk/>
          <pc:sldMk cId="0" sldId="264"/>
        </pc:sldMkLst>
      </pc:sldChg>
    </pc:docChg>
  </pc:docChgLst>
  <pc:docChgLst>
    <pc:chgData name="Els De Bondt" userId="S::els.de.bondt_g-o.be#ext#@vrijclbnetwerk.onmicrosoft.com::773a6d83-fabf-4473-b6a9-bc51ff9163f4" providerId="AD" clId="Web-{01362A87-D8D2-4E16-8235-03ED482AF073}"/>
    <pc:docChg chg="mod modSld">
      <pc:chgData name="Els De Bondt" userId="S::els.de.bondt_g-o.be#ext#@vrijclbnetwerk.onmicrosoft.com::773a6d83-fabf-4473-b6a9-bc51ff9163f4" providerId="AD" clId="Web-{01362A87-D8D2-4E16-8235-03ED482AF073}" dt="2025-09-01T19:37:21.219" v="4"/>
      <pc:docMkLst>
        <pc:docMk/>
      </pc:docMkLst>
      <pc:sldChg chg="modNotes">
        <pc:chgData name="Els De Bondt" userId="S::els.de.bondt_g-o.be#ext#@vrijclbnetwerk.onmicrosoft.com::773a6d83-fabf-4473-b6a9-bc51ff9163f4" providerId="AD" clId="Web-{01362A87-D8D2-4E16-8235-03ED482AF073}" dt="2025-09-01T19:37:21.219" v="4"/>
        <pc:sldMkLst>
          <pc:docMk/>
          <pc:sldMk cId="0" sldId="261"/>
        </pc:sldMkLst>
      </pc:sldChg>
    </pc:docChg>
  </pc:docChgLst>
  <pc:docChgLst>
    <pc:chgData name="Marjolein Van Bogaert" userId="f8d5fb05-a614-4744-a22a-566195b8d6df" providerId="ADAL" clId="{94FAB31B-98E0-5297-AC6E-72D6D8C8F276}"/>
    <pc:docChg chg="undo custSel delSld modSld">
      <pc:chgData name="Marjolein Van Bogaert" userId="f8d5fb05-a614-4744-a22a-566195b8d6df" providerId="ADAL" clId="{94FAB31B-98E0-5297-AC6E-72D6D8C8F276}" dt="2025-09-08T11:15:47.667" v="275" actId="2696"/>
      <pc:docMkLst>
        <pc:docMk/>
      </pc:docMkLst>
      <pc:sldChg chg="addSp delSp modSp mod modTransition delAnim">
        <pc:chgData name="Marjolein Van Bogaert" userId="f8d5fb05-a614-4744-a22a-566195b8d6df" providerId="ADAL" clId="{94FAB31B-98E0-5297-AC6E-72D6D8C8F276}" dt="2025-09-08T10:26:38.661" v="249"/>
        <pc:sldMkLst>
          <pc:docMk/>
          <pc:sldMk cId="0" sldId="256"/>
        </pc:sldMkLst>
        <pc:picChg chg="add mod">
          <ac:chgData name="Marjolein Van Bogaert" userId="f8d5fb05-a614-4744-a22a-566195b8d6df" providerId="ADAL" clId="{94FAB31B-98E0-5297-AC6E-72D6D8C8F276}" dt="2025-09-08T10:26:38.661" v="249"/>
          <ac:picMkLst>
            <pc:docMk/>
            <pc:sldMk cId="0" sldId="256"/>
            <ac:picMk id="13" creationId="{124E50DE-1CBF-0A25-9A72-9B95A11D3E8A}"/>
          </ac:picMkLst>
        </pc:picChg>
        <pc:picChg chg="add del mod">
          <ac:chgData name="Marjolein Van Bogaert" userId="f8d5fb05-a614-4744-a22a-566195b8d6df" providerId="ADAL" clId="{94FAB31B-98E0-5297-AC6E-72D6D8C8F276}" dt="2025-09-08T08:45:23.853" v="240" actId="478"/>
          <ac:picMkLst>
            <pc:docMk/>
            <pc:sldMk cId="0" sldId="256"/>
            <ac:picMk id="13" creationId="{A575549F-2948-9231-0A02-804FF508B5E0}"/>
          </ac:picMkLst>
        </pc:picChg>
      </pc:sldChg>
      <pc:sldChg chg="addSp delSp modSp mod modTransition delAnim modAnim">
        <pc:chgData name="Marjolein Van Bogaert" userId="f8d5fb05-a614-4744-a22a-566195b8d6df" providerId="ADAL" clId="{94FAB31B-98E0-5297-AC6E-72D6D8C8F276}" dt="2025-09-08T10:26:38.661" v="249"/>
        <pc:sldMkLst>
          <pc:docMk/>
          <pc:sldMk cId="0" sldId="258"/>
        </pc:sldMkLst>
        <pc:picChg chg="add mod">
          <ac:chgData name="Marjolein Van Bogaert" userId="f8d5fb05-a614-4744-a22a-566195b8d6df" providerId="ADAL" clId="{94FAB31B-98E0-5297-AC6E-72D6D8C8F276}" dt="2025-09-08T10:26:38.661" v="249"/>
          <ac:picMkLst>
            <pc:docMk/>
            <pc:sldMk cId="0" sldId="258"/>
            <ac:picMk id="14" creationId="{63E424F6-80A8-EC01-F4D7-65B24AAAB6D5}"/>
          </ac:picMkLst>
        </pc:picChg>
        <pc:picChg chg="add del mod">
          <ac:chgData name="Marjolein Van Bogaert" userId="f8d5fb05-a614-4744-a22a-566195b8d6df" providerId="ADAL" clId="{94FAB31B-98E0-5297-AC6E-72D6D8C8F276}" dt="2025-09-08T08:45:26.275" v="241" actId="478"/>
          <ac:picMkLst>
            <pc:docMk/>
            <pc:sldMk cId="0" sldId="258"/>
            <ac:picMk id="15" creationId="{5DFFE6D3-B0C6-F7F5-C9EB-1325062BE741}"/>
          </ac:picMkLst>
        </pc:picChg>
        <pc:picChg chg="del">
          <ac:chgData name="Marjolein Van Bogaert" userId="f8d5fb05-a614-4744-a22a-566195b8d6df" providerId="ADAL" clId="{94FAB31B-98E0-5297-AC6E-72D6D8C8F276}" dt="2025-09-08T07:58:39.775" v="221"/>
          <ac:picMkLst>
            <pc:docMk/>
            <pc:sldMk cId="0" sldId="258"/>
            <ac:picMk id="16" creationId="{35101140-3D1E-AAED-BFB7-EFCD7F9068C1}"/>
          </ac:picMkLst>
        </pc:picChg>
      </pc:sldChg>
      <pc:sldChg chg="addSp delSp modSp mod modTransition delAnim modAnim">
        <pc:chgData name="Marjolein Van Bogaert" userId="f8d5fb05-a614-4744-a22a-566195b8d6df" providerId="ADAL" clId="{94FAB31B-98E0-5297-AC6E-72D6D8C8F276}" dt="2025-09-08T10:26:38.661" v="249"/>
        <pc:sldMkLst>
          <pc:docMk/>
          <pc:sldMk cId="0" sldId="261"/>
        </pc:sldMkLst>
        <pc:picChg chg="add del mod">
          <ac:chgData name="Marjolein Van Bogaert" userId="f8d5fb05-a614-4744-a22a-566195b8d6df" providerId="ADAL" clId="{94FAB31B-98E0-5297-AC6E-72D6D8C8F276}" dt="2025-09-08T08:00:25.384" v="227"/>
          <ac:picMkLst>
            <pc:docMk/>
            <pc:sldMk cId="0" sldId="261"/>
            <ac:picMk id="7" creationId="{48613AB2-F058-91C4-42A6-46D7F961B43B}"/>
          </ac:picMkLst>
        </pc:picChg>
        <pc:picChg chg="add mod">
          <ac:chgData name="Marjolein Van Bogaert" userId="f8d5fb05-a614-4744-a22a-566195b8d6df" providerId="ADAL" clId="{94FAB31B-98E0-5297-AC6E-72D6D8C8F276}" dt="2025-09-08T10:26:38.661" v="249"/>
          <ac:picMkLst>
            <pc:docMk/>
            <pc:sldMk cId="0" sldId="261"/>
            <ac:picMk id="7" creationId="{E5426708-1142-2AD2-35A5-08D9E9FF3B61}"/>
          </ac:picMkLst>
        </pc:picChg>
        <pc:picChg chg="add del mod">
          <ac:chgData name="Marjolein Van Bogaert" userId="f8d5fb05-a614-4744-a22a-566195b8d6df" providerId="ADAL" clId="{94FAB31B-98E0-5297-AC6E-72D6D8C8F276}" dt="2025-09-08T08:01:40.267" v="229"/>
          <ac:picMkLst>
            <pc:docMk/>
            <pc:sldMk cId="0" sldId="261"/>
            <ac:picMk id="16" creationId="{5C5A6A0C-2CF9-221F-80C7-7878BA00D063}"/>
          </ac:picMkLst>
        </pc:picChg>
        <pc:picChg chg="add del mod">
          <ac:chgData name="Marjolein Van Bogaert" userId="f8d5fb05-a614-4744-a22a-566195b8d6df" providerId="ADAL" clId="{94FAB31B-98E0-5297-AC6E-72D6D8C8F276}" dt="2025-09-08T08:45:28.836" v="242" actId="478"/>
          <ac:picMkLst>
            <pc:docMk/>
            <pc:sldMk cId="0" sldId="261"/>
            <ac:picMk id="20" creationId="{5135687A-68DC-C5C5-221D-1B7761AA7886}"/>
          </ac:picMkLst>
        </pc:picChg>
      </pc:sldChg>
      <pc:sldChg chg="addSp delSp modSp mod modTransition modAnim">
        <pc:chgData name="Marjolein Van Bogaert" userId="f8d5fb05-a614-4744-a22a-566195b8d6df" providerId="ADAL" clId="{94FAB31B-98E0-5297-AC6E-72D6D8C8F276}" dt="2025-09-08T10:34:17.390" v="256"/>
        <pc:sldMkLst>
          <pc:docMk/>
          <pc:sldMk cId="0" sldId="264"/>
        </pc:sldMkLst>
        <pc:spChg chg="mod">
          <ac:chgData name="Marjolein Van Bogaert" userId="f8d5fb05-a614-4744-a22a-566195b8d6df" providerId="ADAL" clId="{94FAB31B-98E0-5297-AC6E-72D6D8C8F276}" dt="2025-09-08T07:54:53.617" v="219" actId="1076"/>
          <ac:spMkLst>
            <pc:docMk/>
            <pc:sldMk cId="0" sldId="264"/>
            <ac:spMk id="7" creationId="{00000000-0000-0000-0000-000000000000}"/>
          </ac:spMkLst>
        </pc:spChg>
        <pc:spChg chg="mod">
          <ac:chgData name="Marjolein Van Bogaert" userId="f8d5fb05-a614-4744-a22a-566195b8d6df" providerId="ADAL" clId="{94FAB31B-98E0-5297-AC6E-72D6D8C8F276}" dt="2025-09-08T07:52:05.250" v="190" actId="1076"/>
          <ac:spMkLst>
            <pc:docMk/>
            <pc:sldMk cId="0" sldId="264"/>
            <ac:spMk id="8" creationId="{00000000-0000-0000-0000-000000000000}"/>
          </ac:spMkLst>
        </pc:spChg>
        <pc:spChg chg="add del mod">
          <ac:chgData name="Marjolein Van Bogaert" userId="f8d5fb05-a614-4744-a22a-566195b8d6df" providerId="ADAL" clId="{94FAB31B-98E0-5297-AC6E-72D6D8C8F276}" dt="2025-09-08T07:52:48.714" v="205" actId="47"/>
          <ac:spMkLst>
            <pc:docMk/>
            <pc:sldMk cId="0" sldId="264"/>
            <ac:spMk id="11" creationId="{00000000-0000-0000-0000-000000000000}"/>
          </ac:spMkLst>
        </pc:spChg>
        <pc:spChg chg="mod">
          <ac:chgData name="Marjolein Van Bogaert" userId="f8d5fb05-a614-4744-a22a-566195b8d6df" providerId="ADAL" clId="{94FAB31B-98E0-5297-AC6E-72D6D8C8F276}" dt="2025-09-08T07:52:23" v="198"/>
          <ac:spMkLst>
            <pc:docMk/>
            <pc:sldMk cId="0" sldId="264"/>
            <ac:spMk id="14" creationId="{68F1C962-2252-5C98-1E54-C06BD23D363F}"/>
          </ac:spMkLst>
        </pc:spChg>
        <pc:spChg chg="mod">
          <ac:chgData name="Marjolein Van Bogaert" userId="f8d5fb05-a614-4744-a22a-566195b8d6df" providerId="ADAL" clId="{94FAB31B-98E0-5297-AC6E-72D6D8C8F276}" dt="2025-09-08T07:52:23" v="198"/>
          <ac:spMkLst>
            <pc:docMk/>
            <pc:sldMk cId="0" sldId="264"/>
            <ac:spMk id="15" creationId="{E7E34727-FB48-365A-AFF5-8C31E999E724}"/>
          </ac:spMkLst>
        </pc:spChg>
        <pc:spChg chg="mod">
          <ac:chgData name="Marjolein Van Bogaert" userId="f8d5fb05-a614-4744-a22a-566195b8d6df" providerId="ADAL" clId="{94FAB31B-98E0-5297-AC6E-72D6D8C8F276}" dt="2025-09-08T07:54:34.149" v="217"/>
          <ac:spMkLst>
            <pc:docMk/>
            <pc:sldMk cId="0" sldId="264"/>
            <ac:spMk id="17" creationId="{7C1F662A-A822-5984-7866-B8F2378D2676}"/>
          </ac:spMkLst>
        </pc:spChg>
        <pc:spChg chg="mod">
          <ac:chgData name="Marjolein Van Bogaert" userId="f8d5fb05-a614-4744-a22a-566195b8d6df" providerId="ADAL" clId="{94FAB31B-98E0-5297-AC6E-72D6D8C8F276}" dt="2025-09-08T07:52:56.654" v="207"/>
          <ac:spMkLst>
            <pc:docMk/>
            <pc:sldMk cId="0" sldId="264"/>
            <ac:spMk id="18" creationId="{A14F428B-BE56-4944-B6B4-55E3CB542A0F}"/>
          </ac:spMkLst>
        </pc:spChg>
        <pc:grpChg chg="add del mod">
          <ac:chgData name="Marjolein Van Bogaert" userId="f8d5fb05-a614-4744-a22a-566195b8d6df" providerId="ADAL" clId="{94FAB31B-98E0-5297-AC6E-72D6D8C8F276}" dt="2025-09-08T07:53:46.230" v="215" actId="478"/>
          <ac:grpSpMkLst>
            <pc:docMk/>
            <pc:sldMk cId="0" sldId="264"/>
            <ac:grpSpMk id="2" creationId="{00000000-0000-0000-0000-000000000000}"/>
          </ac:grpSpMkLst>
        </pc:grpChg>
        <pc:grpChg chg="add mod">
          <ac:chgData name="Marjolein Van Bogaert" userId="f8d5fb05-a614-4744-a22a-566195b8d6df" providerId="ADAL" clId="{94FAB31B-98E0-5297-AC6E-72D6D8C8F276}" dt="2025-09-08T07:52:47.419" v="204" actId="1076"/>
          <ac:grpSpMkLst>
            <pc:docMk/>
            <pc:sldMk cId="0" sldId="264"/>
            <ac:grpSpMk id="13" creationId="{24E3DAFA-D9BB-32C8-60BF-C9205D7E0A01}"/>
          </ac:grpSpMkLst>
        </pc:grpChg>
        <pc:grpChg chg="add mod">
          <ac:chgData name="Marjolein Van Bogaert" userId="f8d5fb05-a614-4744-a22a-566195b8d6df" providerId="ADAL" clId="{94FAB31B-98E0-5297-AC6E-72D6D8C8F276}" dt="2025-09-08T07:53:04.752" v="210" actId="1076"/>
          <ac:grpSpMkLst>
            <pc:docMk/>
            <pc:sldMk cId="0" sldId="264"/>
            <ac:grpSpMk id="16" creationId="{B74E05B3-09AC-30BE-BA58-D225747749BA}"/>
          </ac:grpSpMkLst>
        </pc:grpChg>
        <pc:picChg chg="add mod">
          <ac:chgData name="Marjolein Van Bogaert" userId="f8d5fb05-a614-4744-a22a-566195b8d6df" providerId="ADAL" clId="{94FAB31B-98E0-5297-AC6E-72D6D8C8F276}" dt="2025-09-08T07:54:50.885" v="218" actId="1076"/>
          <ac:picMkLst>
            <pc:docMk/>
            <pc:sldMk cId="0" sldId="264"/>
            <ac:picMk id="12" creationId="{CC588EA8-9652-7571-1916-605CC6592280}"/>
          </ac:picMkLst>
        </pc:picChg>
        <pc:picChg chg="add del mod">
          <ac:chgData name="Marjolein Van Bogaert" userId="f8d5fb05-a614-4744-a22a-566195b8d6df" providerId="ADAL" clId="{94FAB31B-98E0-5297-AC6E-72D6D8C8F276}" dt="2025-09-08T10:30:48.040" v="253"/>
          <ac:picMkLst>
            <pc:docMk/>
            <pc:sldMk cId="0" sldId="264"/>
            <ac:picMk id="13" creationId="{A8E63BEE-011E-0E74-A8C6-323E6CC1595F}"/>
          </ac:picMkLst>
        </pc:picChg>
        <pc:picChg chg="add del mod">
          <ac:chgData name="Marjolein Van Bogaert" userId="f8d5fb05-a614-4744-a22a-566195b8d6df" providerId="ADAL" clId="{94FAB31B-98E0-5297-AC6E-72D6D8C8F276}" dt="2025-09-08T10:33:30.290" v="255"/>
          <ac:picMkLst>
            <pc:docMk/>
            <pc:sldMk cId="0" sldId="264"/>
            <ac:picMk id="20" creationId="{5D9EE2EA-1211-4833-CFD4-6ABB783CA387}"/>
          </ac:picMkLst>
        </pc:picChg>
        <pc:picChg chg="add mod">
          <ac:chgData name="Marjolein Van Bogaert" userId="f8d5fb05-a614-4744-a22a-566195b8d6df" providerId="ADAL" clId="{94FAB31B-98E0-5297-AC6E-72D6D8C8F276}" dt="2025-09-08T10:34:17.390" v="256"/>
          <ac:picMkLst>
            <pc:docMk/>
            <pc:sldMk cId="0" sldId="264"/>
            <ac:picMk id="25" creationId="{098CC9AA-5F72-8B77-7747-95DD1C2AEC51}"/>
          </ac:picMkLst>
        </pc:picChg>
      </pc:sldChg>
      <pc:sldChg chg="addSp delSp modSp mod modTransition delAnim modAnim modNotesTx">
        <pc:chgData name="Marjolein Van Bogaert" userId="f8d5fb05-a614-4744-a22a-566195b8d6df" providerId="ADAL" clId="{94FAB31B-98E0-5297-AC6E-72D6D8C8F276}" dt="2025-09-08T10:45:12.423" v="274"/>
        <pc:sldMkLst>
          <pc:docMk/>
          <pc:sldMk cId="0" sldId="269"/>
        </pc:sldMkLst>
        <pc:spChg chg="mod">
          <ac:chgData name="Marjolein Van Bogaert" userId="f8d5fb05-a614-4744-a22a-566195b8d6df" providerId="ADAL" clId="{94FAB31B-98E0-5297-AC6E-72D6D8C8F276}" dt="2025-09-08T07:50:56.721" v="184" actId="1076"/>
          <ac:spMkLst>
            <pc:docMk/>
            <pc:sldMk cId="0" sldId="269"/>
            <ac:spMk id="15" creationId="{00000000-0000-0000-0000-000000000000}"/>
          </ac:spMkLst>
        </pc:spChg>
        <pc:spChg chg="mod">
          <ac:chgData name="Marjolein Van Bogaert" userId="f8d5fb05-a614-4744-a22a-566195b8d6df" providerId="ADAL" clId="{94FAB31B-98E0-5297-AC6E-72D6D8C8F276}" dt="2025-09-08T10:23:31.453" v="248" actId="20577"/>
          <ac:spMkLst>
            <pc:docMk/>
            <pc:sldMk cId="0" sldId="269"/>
            <ac:spMk id="20" creationId="{00000000-0000-0000-0000-000000000000}"/>
          </ac:spMkLst>
        </pc:spChg>
        <pc:spChg chg="mod">
          <ac:chgData name="Marjolein Van Bogaert" userId="f8d5fb05-a614-4744-a22a-566195b8d6df" providerId="ADAL" clId="{94FAB31B-98E0-5297-AC6E-72D6D8C8F276}" dt="2025-09-08T07:50:44.114" v="182"/>
          <ac:spMkLst>
            <pc:docMk/>
            <pc:sldMk cId="0" sldId="269"/>
            <ac:spMk id="21" creationId="{00000000-0000-0000-0000-000000000000}"/>
          </ac:spMkLst>
        </pc:spChg>
        <pc:grpChg chg="mod">
          <ac:chgData name="Marjolein Van Bogaert" userId="f8d5fb05-a614-4744-a22a-566195b8d6df" providerId="ADAL" clId="{94FAB31B-98E0-5297-AC6E-72D6D8C8F276}" dt="2025-09-08T07:50:44.114" v="182"/>
          <ac:grpSpMkLst>
            <pc:docMk/>
            <pc:sldMk cId="0" sldId="269"/>
            <ac:grpSpMk id="19" creationId="{00000000-0000-0000-0000-000000000000}"/>
          </ac:grpSpMkLst>
        </pc:grpChg>
        <pc:picChg chg="add del mod">
          <ac:chgData name="Marjolein Van Bogaert" userId="f8d5fb05-a614-4744-a22a-566195b8d6df" providerId="ADAL" clId="{94FAB31B-98E0-5297-AC6E-72D6D8C8F276}" dt="2025-09-08T10:43:31.035" v="269"/>
          <ac:picMkLst>
            <pc:docMk/>
            <pc:sldMk cId="0" sldId="269"/>
            <ac:picMk id="24" creationId="{2F4F1357-E8D5-5A73-F12D-4BA84592FBC0}"/>
          </ac:picMkLst>
        </pc:picChg>
        <pc:picChg chg="add del mod">
          <ac:chgData name="Marjolein Van Bogaert" userId="f8d5fb05-a614-4744-a22a-566195b8d6df" providerId="ADAL" clId="{94FAB31B-98E0-5297-AC6E-72D6D8C8F276}" dt="2025-09-08T10:43:53.333" v="271"/>
          <ac:picMkLst>
            <pc:docMk/>
            <pc:sldMk cId="0" sldId="269"/>
            <ac:picMk id="30" creationId="{841226B6-20C7-CBC3-D8AC-EA5B250E00BF}"/>
          </ac:picMkLst>
        </pc:picChg>
        <pc:picChg chg="add del mod">
          <ac:chgData name="Marjolein Van Bogaert" userId="f8d5fb05-a614-4744-a22a-566195b8d6df" providerId="ADAL" clId="{94FAB31B-98E0-5297-AC6E-72D6D8C8F276}" dt="2025-09-08T10:44:09.267" v="273"/>
          <ac:picMkLst>
            <pc:docMk/>
            <pc:sldMk cId="0" sldId="269"/>
            <ac:picMk id="34" creationId="{5DDA14DC-8662-5B28-257F-0AA246715E84}"/>
          </ac:picMkLst>
        </pc:picChg>
        <pc:picChg chg="del">
          <ac:chgData name="Marjolein Van Bogaert" userId="f8d5fb05-a614-4744-a22a-566195b8d6df" providerId="ADAL" clId="{94FAB31B-98E0-5297-AC6E-72D6D8C8F276}" dt="2025-09-08T07:28:51.689" v="181" actId="478"/>
          <ac:picMkLst>
            <pc:docMk/>
            <pc:sldMk cId="0" sldId="269"/>
            <ac:picMk id="36" creationId="{82E8B16E-FE87-BF75-FA54-991A1EAE9622}"/>
          </ac:picMkLst>
        </pc:picChg>
        <pc:picChg chg="add mod">
          <ac:chgData name="Marjolein Van Bogaert" userId="f8d5fb05-a614-4744-a22a-566195b8d6df" providerId="ADAL" clId="{94FAB31B-98E0-5297-AC6E-72D6D8C8F276}" dt="2025-09-08T10:45:12.423" v="274"/>
          <ac:picMkLst>
            <pc:docMk/>
            <pc:sldMk cId="0" sldId="269"/>
            <ac:picMk id="38" creationId="{A32F7C7E-1ECB-1CFB-17ED-86746A4D80EF}"/>
          </ac:picMkLst>
        </pc:picChg>
      </pc:sldChg>
      <pc:sldChg chg="addSp delSp modSp modTransition modAnim">
        <pc:chgData name="Marjolein Van Bogaert" userId="f8d5fb05-a614-4744-a22a-566195b8d6df" providerId="ADAL" clId="{94FAB31B-98E0-5297-AC6E-72D6D8C8F276}" dt="2025-09-08T10:30:36.602" v="251"/>
        <pc:sldMkLst>
          <pc:docMk/>
          <pc:sldMk cId="2091774214" sldId="357"/>
        </pc:sldMkLst>
        <pc:picChg chg="add del mod">
          <ac:chgData name="Marjolein Van Bogaert" userId="f8d5fb05-a614-4744-a22a-566195b8d6df" providerId="ADAL" clId="{94FAB31B-98E0-5297-AC6E-72D6D8C8F276}" dt="2025-09-08T10:26:39.441" v="250"/>
          <ac:picMkLst>
            <pc:docMk/>
            <pc:sldMk cId="2091774214" sldId="357"/>
            <ac:picMk id="9" creationId="{32812E7E-5CE4-0539-84B1-FEC687A22EBF}"/>
          </ac:picMkLst>
        </pc:picChg>
        <pc:picChg chg="add del mod">
          <ac:chgData name="Marjolein Van Bogaert" userId="f8d5fb05-a614-4744-a22a-566195b8d6df" providerId="ADAL" clId="{94FAB31B-98E0-5297-AC6E-72D6D8C8F276}" dt="2025-09-08T08:04:06.484" v="231"/>
          <ac:picMkLst>
            <pc:docMk/>
            <pc:sldMk cId="2091774214" sldId="357"/>
            <ac:picMk id="9" creationId="{3BC1F22F-4DA8-B74A-3D05-63DB04A3113F}"/>
          </ac:picMkLst>
        </pc:picChg>
        <pc:picChg chg="add del mod">
          <ac:chgData name="Marjolein Van Bogaert" userId="f8d5fb05-a614-4744-a22a-566195b8d6df" providerId="ADAL" clId="{94FAB31B-98E0-5297-AC6E-72D6D8C8F276}" dt="2025-09-08T08:04:52.067" v="233"/>
          <ac:picMkLst>
            <pc:docMk/>
            <pc:sldMk cId="2091774214" sldId="357"/>
            <ac:picMk id="13" creationId="{AE38E56C-6749-181F-68EA-141F6526F1F0}"/>
          </ac:picMkLst>
        </pc:picChg>
        <pc:picChg chg="add mod">
          <ac:chgData name="Marjolein Van Bogaert" userId="f8d5fb05-a614-4744-a22a-566195b8d6df" providerId="ADAL" clId="{94FAB31B-98E0-5297-AC6E-72D6D8C8F276}" dt="2025-09-08T10:30:36.602" v="251"/>
          <ac:picMkLst>
            <pc:docMk/>
            <pc:sldMk cId="2091774214" sldId="357"/>
            <ac:picMk id="13" creationId="{F9237917-6ACD-E2F7-9DAC-289AF9A087CB}"/>
          </ac:picMkLst>
        </pc:picChg>
        <pc:picChg chg="add del mod">
          <ac:chgData name="Marjolein Van Bogaert" userId="f8d5fb05-a614-4744-a22a-566195b8d6df" providerId="ADAL" clId="{94FAB31B-98E0-5297-AC6E-72D6D8C8F276}" dt="2025-09-08T08:05:21.199" v="235"/>
          <ac:picMkLst>
            <pc:docMk/>
            <pc:sldMk cId="2091774214" sldId="357"/>
            <ac:picMk id="17" creationId="{063EE811-0097-5909-FA4C-FD4F28A52B7E}"/>
          </ac:picMkLst>
        </pc:picChg>
        <pc:picChg chg="add del mod">
          <ac:chgData name="Marjolein Van Bogaert" userId="f8d5fb05-a614-4744-a22a-566195b8d6df" providerId="ADAL" clId="{94FAB31B-98E0-5297-AC6E-72D6D8C8F276}" dt="2025-09-08T08:05:32.983" v="237"/>
          <ac:picMkLst>
            <pc:docMk/>
            <pc:sldMk cId="2091774214" sldId="357"/>
            <ac:picMk id="21" creationId="{AB1EEEC0-7C45-45A2-C753-E96BC1CC09B0}"/>
          </ac:picMkLst>
        </pc:picChg>
        <pc:picChg chg="add del mod">
          <ac:chgData name="Marjolein Van Bogaert" userId="f8d5fb05-a614-4744-a22a-566195b8d6df" providerId="ADAL" clId="{94FAB31B-98E0-5297-AC6E-72D6D8C8F276}" dt="2025-09-08T08:06:45.198" v="239"/>
          <ac:picMkLst>
            <pc:docMk/>
            <pc:sldMk cId="2091774214" sldId="357"/>
            <ac:picMk id="25" creationId="{76FCDB41-1C69-0AE8-2723-568B43825284}"/>
          </ac:picMkLst>
        </pc:picChg>
      </pc:sldChg>
      <pc:sldChg chg="addSp delSp modSp del modTransition modAnim">
        <pc:chgData name="Marjolein Van Bogaert" userId="f8d5fb05-a614-4744-a22a-566195b8d6df" providerId="ADAL" clId="{94FAB31B-98E0-5297-AC6E-72D6D8C8F276}" dt="2025-09-08T11:15:47.667" v="275" actId="2696"/>
        <pc:sldMkLst>
          <pc:docMk/>
          <pc:sldMk cId="2688910146" sldId="360"/>
        </pc:sldMkLst>
        <pc:picChg chg="add del mod">
          <ac:chgData name="Marjolein Van Bogaert" userId="f8d5fb05-a614-4744-a22a-566195b8d6df" providerId="ADAL" clId="{94FAB31B-98E0-5297-AC6E-72D6D8C8F276}" dt="2025-09-08T10:30:39.305" v="252"/>
          <ac:picMkLst>
            <pc:docMk/>
            <pc:sldMk cId="2688910146" sldId="360"/>
            <ac:picMk id="10" creationId="{F6E5D188-9D8F-7860-4E95-7EF97AF1695A}"/>
          </ac:picMkLst>
        </pc:picChg>
        <pc:picChg chg="add del mod">
          <ac:chgData name="Marjolein Van Bogaert" userId="f8d5fb05-a614-4744-a22a-566195b8d6df" providerId="ADAL" clId="{94FAB31B-98E0-5297-AC6E-72D6D8C8F276}" dt="2025-09-08T10:34:18.122" v="257"/>
          <ac:picMkLst>
            <pc:docMk/>
            <pc:sldMk cId="2688910146" sldId="360"/>
            <ac:picMk id="16" creationId="{64F9DA12-26AA-A1D6-1C50-31B4B8C724B4}"/>
          </ac:picMkLst>
        </pc:picChg>
      </pc:sldChg>
      <pc:sldChg chg="addSp delSp modSp mod modTransition delAnim">
        <pc:chgData name="Marjolein Van Bogaert" userId="f8d5fb05-a614-4744-a22a-566195b8d6df" providerId="ADAL" clId="{94FAB31B-98E0-5297-AC6E-72D6D8C8F276}" dt="2025-09-08T10:26:38.661" v="249"/>
        <pc:sldMkLst>
          <pc:docMk/>
          <pc:sldMk cId="3425259493" sldId="964"/>
        </pc:sldMkLst>
        <pc:picChg chg="add del mod">
          <ac:chgData name="Marjolein Van Bogaert" userId="f8d5fb05-a614-4744-a22a-566195b8d6df" providerId="ADAL" clId="{94FAB31B-98E0-5297-AC6E-72D6D8C8F276}" dt="2025-09-08T08:45:31.928" v="243" actId="478"/>
          <ac:picMkLst>
            <pc:docMk/>
            <pc:sldMk cId="3425259493" sldId="964"/>
            <ac:picMk id="10" creationId="{2C10060E-4A47-151C-DFCA-8505ED5A7E72}"/>
          </ac:picMkLst>
        </pc:picChg>
        <pc:picChg chg="add mod">
          <ac:chgData name="Marjolein Van Bogaert" userId="f8d5fb05-a614-4744-a22a-566195b8d6df" providerId="ADAL" clId="{94FAB31B-98E0-5297-AC6E-72D6D8C8F276}" dt="2025-09-08T10:26:38.661" v="249"/>
          <ac:picMkLst>
            <pc:docMk/>
            <pc:sldMk cId="3425259493" sldId="964"/>
            <ac:picMk id="10" creationId="{F5A2E160-A7BC-D2EF-BF10-7105B690319E}"/>
          </ac:picMkLst>
        </pc:picChg>
      </pc:sldChg>
      <pc:sldChg chg="addSp modSp modTransition">
        <pc:chgData name="Marjolein Van Bogaert" userId="f8d5fb05-a614-4744-a22a-566195b8d6df" providerId="ADAL" clId="{94FAB31B-98E0-5297-AC6E-72D6D8C8F276}" dt="2025-09-08T10:30:36.602" v="251"/>
        <pc:sldMkLst>
          <pc:docMk/>
          <pc:sldMk cId="3124135883" sldId="965"/>
        </pc:sldMkLst>
        <pc:picChg chg="add mod">
          <ac:chgData name="Marjolein Van Bogaert" userId="f8d5fb05-a614-4744-a22a-566195b8d6df" providerId="ADAL" clId="{94FAB31B-98E0-5297-AC6E-72D6D8C8F276}" dt="2025-09-08T10:30:36.602" v="251"/>
          <ac:picMkLst>
            <pc:docMk/>
            <pc:sldMk cId="3124135883" sldId="965"/>
            <ac:picMk id="11" creationId="{F2F68C1C-3245-4AA5-0A8F-EB6CF1FF86FC}"/>
          </ac:picMkLst>
        </pc:picChg>
      </pc:sldChg>
      <pc:sldChg chg="addSp delSp modSp modTransition modAnim">
        <pc:chgData name="Marjolein Van Bogaert" userId="f8d5fb05-a614-4744-a22a-566195b8d6df" providerId="ADAL" clId="{94FAB31B-98E0-5297-AC6E-72D6D8C8F276}" dt="2025-09-08T10:43:30.192" v="268"/>
        <pc:sldMkLst>
          <pc:docMk/>
          <pc:sldMk cId="3124795777" sldId="966"/>
        </pc:sldMkLst>
        <pc:picChg chg="add del mod">
          <ac:chgData name="Marjolein Van Bogaert" userId="f8d5fb05-a614-4744-a22a-566195b8d6df" providerId="ADAL" clId="{94FAB31B-98E0-5297-AC6E-72D6D8C8F276}" dt="2025-09-08T10:37:26.553" v="261"/>
          <ac:picMkLst>
            <pc:docMk/>
            <pc:sldMk cId="3124795777" sldId="966"/>
            <ac:picMk id="14" creationId="{1864EC0F-5ED7-80E3-577D-3C103E2C8E17}"/>
          </ac:picMkLst>
        </pc:picChg>
        <pc:picChg chg="add del mod">
          <ac:chgData name="Marjolein Van Bogaert" userId="f8d5fb05-a614-4744-a22a-566195b8d6df" providerId="ADAL" clId="{94FAB31B-98E0-5297-AC6E-72D6D8C8F276}" dt="2025-09-08T10:38:43.286" v="263"/>
          <ac:picMkLst>
            <pc:docMk/>
            <pc:sldMk cId="3124795777" sldId="966"/>
            <ac:picMk id="20" creationId="{28842B19-914A-7228-D895-7E91A9BDC3A6}"/>
          </ac:picMkLst>
        </pc:picChg>
        <pc:picChg chg="add del mod">
          <ac:chgData name="Marjolein Van Bogaert" userId="f8d5fb05-a614-4744-a22a-566195b8d6df" providerId="ADAL" clId="{94FAB31B-98E0-5297-AC6E-72D6D8C8F276}" dt="2025-09-08T10:39:45.503" v="265"/>
          <ac:picMkLst>
            <pc:docMk/>
            <pc:sldMk cId="3124795777" sldId="966"/>
            <ac:picMk id="24" creationId="{C5C87C3D-5DDC-9270-A238-410421BAAB35}"/>
          </ac:picMkLst>
        </pc:picChg>
        <pc:picChg chg="add del mod">
          <ac:chgData name="Marjolein Van Bogaert" userId="f8d5fb05-a614-4744-a22a-566195b8d6df" providerId="ADAL" clId="{94FAB31B-98E0-5297-AC6E-72D6D8C8F276}" dt="2025-09-08T10:41:05.367" v="267"/>
          <ac:picMkLst>
            <pc:docMk/>
            <pc:sldMk cId="3124795777" sldId="966"/>
            <ac:picMk id="28" creationId="{24FABCEB-5AFC-66FF-71D7-2DE38B7F6762}"/>
          </ac:picMkLst>
        </pc:picChg>
        <pc:picChg chg="add mod">
          <ac:chgData name="Marjolein Van Bogaert" userId="f8d5fb05-a614-4744-a22a-566195b8d6df" providerId="ADAL" clId="{94FAB31B-98E0-5297-AC6E-72D6D8C8F276}" dt="2025-09-08T10:43:30.192" v="268"/>
          <ac:picMkLst>
            <pc:docMk/>
            <pc:sldMk cId="3124795777" sldId="966"/>
            <ac:picMk id="32" creationId="{5282FEE8-BFB2-93DC-A89F-083F353E12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200" kern="1200" dirty="0">
                <a:solidFill>
                  <a:schemeClr val="tx1"/>
                </a:solidFill>
                <a:effectLst/>
                <a:latin typeface="+mn-lt"/>
                <a:ea typeface="+mn-ea"/>
                <a:cs typeface="+mn-cs"/>
              </a:rPr>
              <a:t>Welkom </a:t>
            </a:r>
            <a:r>
              <a:rPr lang="en-US" sz="1200" kern="1200" dirty="0" err="1">
                <a:solidFill>
                  <a:schemeClr val="tx1"/>
                </a:solidFill>
                <a:effectLst/>
                <a:latin typeface="+mn-lt"/>
                <a:ea typeface="+mn-ea"/>
                <a:cs typeface="+mn-cs"/>
              </a:rPr>
              <a:t>bij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kennisclip</a:t>
            </a:r>
            <a:r>
              <a:rPr lang="en-US" sz="1200" kern="1200" dirty="0">
                <a:solidFill>
                  <a:schemeClr val="tx1"/>
                </a:solidFill>
                <a:effectLst/>
                <a:latin typeface="+mn-lt"/>
                <a:ea typeface="+mn-ea"/>
                <a:cs typeface="+mn-cs"/>
              </a:rPr>
              <a:t> over de </a:t>
            </a:r>
            <a:r>
              <a:rPr lang="en-US" sz="1200" kern="1200" dirty="0" err="1">
                <a:solidFill>
                  <a:schemeClr val="tx1"/>
                </a:solidFill>
                <a:effectLst/>
                <a:latin typeface="+mn-lt"/>
                <a:ea typeface="+mn-ea"/>
                <a:cs typeface="+mn-cs"/>
              </a:rPr>
              <a:t>onderzoeksfase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binnen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HGD </a:t>
            </a:r>
            <a:r>
              <a:rPr lang="en-US" sz="1200" kern="1200" dirty="0" err="1">
                <a:solidFill>
                  <a:schemeClr val="tx1"/>
                </a:solidFill>
                <a:effectLst/>
                <a:latin typeface="+mn-lt"/>
                <a:ea typeface="+mn-ea"/>
                <a:cs typeface="+mn-cs"/>
              </a:rPr>
              <a:t>traject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Mijn</a:t>
            </a:r>
            <a:r>
              <a:rPr lang="en-US" sz="1200" kern="1200" dirty="0">
                <a:solidFill>
                  <a:schemeClr val="tx1"/>
                </a:solidFill>
                <a:effectLst/>
                <a:latin typeface="+mn-lt"/>
                <a:ea typeface="+mn-ea"/>
                <a:cs typeface="+mn-cs"/>
              </a:rPr>
              <a:t> naam is Marjolein Van Bogaert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a:t>
            </a:r>
            <a:r>
              <a:rPr lang="en-US" sz="1200" kern="1200" dirty="0">
                <a:solidFill>
                  <a:schemeClr val="tx1"/>
                </a:solidFill>
                <a:effectLst/>
                <a:latin typeface="+mn-lt"/>
                <a:ea typeface="+mn-ea"/>
                <a:cs typeface="+mn-cs"/>
              </a:rPr>
              <a:t> ben </a:t>
            </a:r>
            <a:r>
              <a:rPr lang="en-US" sz="1200" kern="1200" dirty="0" err="1">
                <a:solidFill>
                  <a:schemeClr val="tx1"/>
                </a:solidFill>
                <a:effectLst/>
                <a:latin typeface="+mn-lt"/>
                <a:ea typeface="+mn-ea"/>
                <a:cs typeface="+mn-cs"/>
              </a:rPr>
              <a:t>projectmedewerker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binnen</a:t>
            </a:r>
            <a:r>
              <a:rPr lang="en-US" sz="1200" kern="1200" dirty="0">
                <a:solidFill>
                  <a:schemeClr val="tx1"/>
                </a:solidFill>
                <a:effectLst/>
                <a:latin typeface="+mn-lt"/>
                <a:ea typeface="+mn-ea"/>
                <a:cs typeface="+mn-cs"/>
              </a:rPr>
              <a:t> het </a:t>
            </a:r>
            <a:r>
              <a:rPr lang="en-US" sz="1200" kern="1200" dirty="0" err="1">
                <a:solidFill>
                  <a:schemeClr val="tx1"/>
                </a:solidFill>
                <a:effectLst/>
                <a:latin typeface="+mn-lt"/>
                <a:ea typeface="+mn-ea"/>
                <a:cs typeface="+mn-cs"/>
              </a:rPr>
              <a:t>Prodia</a:t>
            </a:r>
            <a:r>
              <a:rPr lang="en-US" sz="1200" kern="1200" dirty="0">
                <a:solidFill>
                  <a:schemeClr val="tx1"/>
                </a:solidFill>
                <a:effectLst/>
                <a:latin typeface="+mn-lt"/>
                <a:ea typeface="+mn-ea"/>
                <a:cs typeface="+mn-cs"/>
              </a:rPr>
              <a:t>-team. In </a:t>
            </a:r>
            <a:r>
              <a:rPr lang="en-US" sz="1200" kern="1200" dirty="0" err="1">
                <a:solidFill>
                  <a:schemeClr val="tx1"/>
                </a:solidFill>
                <a:effectLst/>
                <a:latin typeface="+mn-lt"/>
                <a:ea typeface="+mn-ea"/>
                <a:cs typeface="+mn-cs"/>
              </a:rPr>
              <a:t>deze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kennisclip</a:t>
            </a:r>
            <a:r>
              <a:rPr lang="en-US" sz="1200" kern="1200" dirty="0">
                <a:solidFill>
                  <a:schemeClr val="tx1"/>
                </a:solidFill>
                <a:effectLst/>
                <a:latin typeface="+mn-lt"/>
                <a:ea typeface="+mn-ea"/>
                <a:cs typeface="+mn-cs"/>
              </a:rPr>
              <a:t> neem </a:t>
            </a:r>
            <a:r>
              <a:rPr lang="en-US" sz="1200" kern="1200" dirty="0" err="1">
                <a:solidFill>
                  <a:schemeClr val="tx1"/>
                </a:solidFill>
                <a:effectLst/>
                <a:latin typeface="+mn-lt"/>
                <a:ea typeface="+mn-ea"/>
                <a:cs typeface="+mn-cs"/>
              </a:rPr>
              <a:t>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jullie</a:t>
            </a:r>
            <a:r>
              <a:rPr lang="en-US" sz="1200" kern="1200" dirty="0">
                <a:solidFill>
                  <a:schemeClr val="tx1"/>
                </a:solidFill>
                <a:effectLst/>
                <a:latin typeface="+mn-lt"/>
                <a:ea typeface="+mn-ea"/>
                <a:cs typeface="+mn-cs"/>
              </a:rPr>
              <a:t> mee </a:t>
            </a:r>
            <a:r>
              <a:rPr lang="en-US" sz="1200" kern="1200" dirty="0" err="1">
                <a:solidFill>
                  <a:schemeClr val="tx1"/>
                </a:solidFill>
                <a:effectLst/>
                <a:latin typeface="+mn-lt"/>
                <a:ea typeface="+mn-ea"/>
                <a:cs typeface="+mn-cs"/>
              </a:rPr>
              <a:t>doorheen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verschillende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stappen</a:t>
            </a:r>
            <a:r>
              <a:rPr lang="en-US" sz="1200" kern="1200" dirty="0">
                <a:solidFill>
                  <a:schemeClr val="tx1"/>
                </a:solidFill>
                <a:effectLst/>
                <a:latin typeface="+mn-lt"/>
                <a:ea typeface="+mn-ea"/>
                <a:cs typeface="+mn-cs"/>
              </a:rPr>
              <a:t> van de </a:t>
            </a:r>
            <a:r>
              <a:rPr lang="en-US" sz="1200" kern="1200" dirty="0" err="1">
                <a:solidFill>
                  <a:schemeClr val="tx1"/>
                </a:solidFill>
                <a:effectLst/>
                <a:latin typeface="+mn-lt"/>
                <a:ea typeface="+mn-ea"/>
                <a:cs typeface="+mn-cs"/>
              </a:rPr>
              <a:t>onderzoeksfase</a:t>
            </a:r>
            <a:r>
              <a:rPr lang="en-US" sz="1200"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Deze kennisclip volgt het stramien van het handelingsgericht diagnostisch traject zoals omschreven in het Algemeen Diagnostisch Protocol.</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 overlopen stap voor stap de verschillende onderdelen van de fase. Neem het stramien of het protocol er gerust bij om goed te kunnen volgen.</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3685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Het doel van de onderzoeksfase is om de onderzoeksvragen te kunnen beantwoorden, die in de strategiefase werden geformuleerd. Dit doen we door kwaliteitsvol en doelgericht onderzoek te verrichten. We nemen geen standaardbatterij testen af, maar denken steeds na over de vraag die we met een bepaalde methodiek willen beantwoorden. Daarbij gebruiken we niet méér onderzoeksmiddelen dan nodig. Bovendien betekent diagnostisch onderzoek niet enkel het gebruik van psychometrische onderzoeksinstrumenten. Ook een observatie of een gesprek kunnen onderdeel zijn van de onderzoeksfase. </a:t>
            </a:r>
          </a:p>
          <a:p>
            <a:r>
              <a:rPr lang="nl-BE" sz="1200" kern="1200" dirty="0">
                <a:solidFill>
                  <a:schemeClr val="tx1"/>
                </a:solidFill>
                <a:effectLst/>
                <a:latin typeface="+mn-lt"/>
                <a:ea typeface="+mn-ea"/>
                <a:cs typeface="+mn-cs"/>
              </a:rPr>
              <a:t>Een HGD-onderzoek is meer gericht op dimensionele classificatie eerder dan op categoriale en gaat op zoek naar oplossingen voor een vraag of een probleem. Hierbij worden alle betrokkenen meegenomen in het onderzoeksproces. Zicht krijgen op de krachten van een leerling, zijn ouders of leerkracht biedt handvatten voor oplossingen.</a:t>
            </a:r>
          </a:p>
          <a:p>
            <a:r>
              <a:rPr lang="nl-BE" sz="1200" kern="1200" dirty="0">
                <a:solidFill>
                  <a:schemeClr val="tx1"/>
                </a:solidFill>
                <a:effectLst/>
                <a:latin typeface="+mn-lt"/>
                <a:ea typeface="+mn-ea"/>
                <a:cs typeface="+mn-cs"/>
              </a:rPr>
              <a:t>Met de doelgerichte verzamelde informatie kan je nadien in de integratie- en aanbevelingsfase nagaan of de hypotheses aanvaard, verworpen of aangehouden worden.</a:t>
            </a: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61465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Na de doelen gaan we even in op de inhoud van de fase. De onderzoeksfase bestaat uit vier onderdelen die ik één voor één zal bespreken. Doorheen de presentatie zal je deze titels terug zien komen in de roze kleur.</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49786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kern="1200" dirty="0">
                <a:solidFill>
                  <a:schemeClr val="tx1"/>
                </a:solidFill>
                <a:effectLst/>
                <a:latin typeface="+mn-lt"/>
                <a:ea typeface="+mn-ea"/>
                <a:cs typeface="+mn-cs"/>
              </a:rPr>
              <a:t>In het ADP is het WAT onderzoeken beperkt. Welke informatie het CLB verzamelt, hangt namelijk af van de concrete hypotheses en onderzoeksvragen uit de strategiefase. </a:t>
            </a:r>
          </a:p>
          <a:p>
            <a:r>
              <a:rPr lang="nl-BE" sz="1200" kern="1200" dirty="0">
                <a:solidFill>
                  <a:schemeClr val="tx1"/>
                </a:solidFill>
                <a:effectLst/>
                <a:latin typeface="+mn-lt"/>
                <a:ea typeface="+mn-ea"/>
                <a:cs typeface="+mn-cs"/>
              </a:rPr>
              <a:t>Richtinggevend bij de onderzoeksopzet is: </a:t>
            </a:r>
            <a:r>
              <a:rPr lang="nl-BE" sz="1200" b="1" kern="1200" dirty="0">
                <a:solidFill>
                  <a:schemeClr val="tx1"/>
                </a:solidFill>
                <a:effectLst/>
                <a:latin typeface="+mn-lt"/>
                <a:ea typeface="+mn-ea"/>
                <a:cs typeface="+mn-cs"/>
              </a:rPr>
              <a:t>Welke informatie is er minimaal nodig om te kunnen beslissen of een hypothese aangenomen, behouden of verworpen wordt?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CLB-medewerker ga je heel </a:t>
            </a:r>
            <a:r>
              <a:rPr lang="nl-NL" sz="1200" b="1" kern="1200" dirty="0">
                <a:solidFill>
                  <a:schemeClr val="tx1"/>
                </a:solidFill>
                <a:effectLst/>
                <a:latin typeface="+mn-lt"/>
                <a:ea typeface="+mn-ea"/>
                <a:cs typeface="+mn-cs"/>
              </a:rPr>
              <a:t>doelgericht</a:t>
            </a:r>
            <a:r>
              <a:rPr lang="nl-NL" sz="1200" kern="1200" dirty="0">
                <a:solidFill>
                  <a:schemeClr val="tx1"/>
                </a:solidFill>
                <a:effectLst/>
                <a:latin typeface="+mn-lt"/>
                <a:ea typeface="+mn-ea"/>
                <a:cs typeface="+mn-cs"/>
              </a:rPr>
              <a:t> redeneren en kiezen voor gepaste onderzoeksmethodieken en middelen. </a:t>
            </a:r>
            <a:r>
              <a:rPr lang="nl-BE" sz="1200" kern="1200" dirty="0">
                <a:solidFill>
                  <a:schemeClr val="tx1"/>
                </a:solidFill>
                <a:effectLst/>
                <a:latin typeface="+mn-lt"/>
                <a:ea typeface="+mn-ea"/>
                <a:cs typeface="+mn-cs"/>
              </a:rPr>
              <a:t>Belangrijk is  dat er gezocht worden naar zowel informatie om een hypothese te kunnen aannemen (of aanhouden) als naar wat een hypothese kan verwerpen. Vb.: tijdens een observatie in de klas: wat ga je observeren en op welke manier zal je dit aanpakken?: ga je bepaald gedrag gericht turven, tijdens welke momenten is dit zinvol of niet zinvol; enzovoort. Tijdens de observatie probeert het CLB zowel probleemgedrag te observeren als ook momenten waarop dit gedrag zich niet stelt. Beide kanten zijn waardevol in de afweging om een hypothese te beoordelen. </a:t>
            </a:r>
          </a:p>
          <a:p>
            <a:pPr>
              <a:buSzPct val="25000"/>
            </a:pPr>
            <a:endParaRPr lang="nl-BE" dirty="0">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5</a:t>
            </a:fld>
            <a:endParaRPr lang="nl-BE">
              <a:solidFill>
                <a:schemeClr val="dk1"/>
              </a:solidFill>
              <a:latin typeface="Calibri"/>
              <a:ea typeface="Calibri"/>
              <a:cs typeface="Calibri"/>
              <a:sym typeface="Calibri"/>
            </a:endParaRPr>
          </a:p>
        </p:txBody>
      </p:sp>
      <p:sp>
        <p:nvSpPr>
          <p:cNvPr id="2" name="Tijdelijke aanduiding voor datum 1"/>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397436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a:extLst>
            <a:ext uri="{FF2B5EF4-FFF2-40B4-BE49-F238E27FC236}">
              <a16:creationId xmlns:a16="http://schemas.microsoft.com/office/drawing/2014/main" id="{D5BF7ABD-15EA-7112-6BB2-034BA1F3BCC7}"/>
            </a:ext>
          </a:extLst>
        </p:cNvPr>
        <p:cNvGrpSpPr/>
        <p:nvPr/>
      </p:nvGrpSpPr>
      <p:grpSpPr>
        <a:xfrm>
          <a:off x="0" y="0"/>
          <a:ext cx="0" cy="0"/>
          <a:chOff x="0" y="0"/>
          <a:chExt cx="0" cy="0"/>
        </a:xfrm>
      </p:grpSpPr>
      <p:sp>
        <p:nvSpPr>
          <p:cNvPr id="527" name="Shape 527">
            <a:extLst>
              <a:ext uri="{FF2B5EF4-FFF2-40B4-BE49-F238E27FC236}">
                <a16:creationId xmlns:a16="http://schemas.microsoft.com/office/drawing/2014/main" id="{918EFA80-D113-B770-06CA-8E61CE03E75A}"/>
              </a:ext>
            </a:extLst>
          </p:cNvPr>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a:extLst>
              <a:ext uri="{FF2B5EF4-FFF2-40B4-BE49-F238E27FC236}">
                <a16:creationId xmlns:a16="http://schemas.microsoft.com/office/drawing/2014/main" id="{7198E0C5-F69F-1AA9-44EE-FD971369110F}"/>
              </a:ext>
            </a:extLst>
          </p:cNvPr>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NL" sz="1200" kern="1200" dirty="0">
                <a:solidFill>
                  <a:schemeClr val="tx1"/>
                </a:solidFill>
                <a:effectLst/>
                <a:latin typeface="+mn-lt"/>
                <a:ea typeface="+mn-ea"/>
                <a:cs typeface="+mn-cs"/>
              </a:rPr>
              <a:t>Na de WAT onderzoeken, komt HOE onderzoeken. Hiervoor zijn verschillende mogelijkheden. Zoals besproken in de strategiefase kunnen hier ook mede-onderzoekers worden ingezet. Wanneer ouders of leerkrachten mee worden ingeschakeld, verhoogt dit hun betrokkenheid en het gevoel van impact te hebben op de situatie.</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We willen nogmaals benadrukken dat een onderzoek niet alleen bestaat uit het afnemen van psychometrische instrumenten. Er zijn nog verschillende andere methodieken mogelijk. Om CLB-medewerkers hier enige houvast bij te geven, kan je in de materialenbank op de website van Prodia verschillende materialen vinden, zoals bijlagen rond observatie of gespreksvoering.</a:t>
            </a:r>
          </a:p>
          <a:p>
            <a:r>
              <a:rPr lang="nl-BE" sz="1200" kern="1200" dirty="0">
                <a:solidFill>
                  <a:schemeClr val="tx1"/>
                </a:solidFill>
                <a:effectLst/>
                <a:latin typeface="+mn-lt"/>
                <a:ea typeface="+mn-ea"/>
                <a:cs typeface="+mn-cs"/>
              </a:rPr>
              <a:t>Moeilijkheden ontstaan vaak wanneer er onvoldoende afstemming is tussen wat de leerling nodig heeft en wat de context biedt aan ondersteuning. Deze moeilijkheden zullen dan ook veelal in diezelfde context moeten worden aangepakt. Er worden dus niet alleen onderzoeksmaterialen ingezet voor de leerling , maar ook om de context beter in kaart te brengen.</a:t>
            </a:r>
          </a:p>
          <a:p>
            <a:r>
              <a:rPr lang="nl-BE" sz="1200" kern="1200" dirty="0">
                <a:solidFill>
                  <a:schemeClr val="tx1"/>
                </a:solidFill>
                <a:effectLst/>
                <a:latin typeface="+mn-lt"/>
                <a:ea typeface="+mn-ea"/>
                <a:cs typeface="+mn-cs"/>
              </a:rPr>
              <a:t>Opnieuw het voorbeeld van onze observatie van een leerling: Het kan naast een gerichte observatie in de klas ook zinvol zijn om in de thuis- en leefcontext van het kind te observeren om zicht te krijgen op de mate van afstemming die er is binnen en tussen beiden contexten. Tijdens de observatie is het belangrijk om ook de focussen op momenten dat het goed gaat en ruimer te kijken dan enkel het gedrag van de leerling, maar ook de interactie met de leerkracht, met medeleerlingen of tussen leerkrachten onderling. </a:t>
            </a:r>
            <a:r>
              <a:rPr lang="nl-NL" sz="1200" kern="1200" dirty="0">
                <a:solidFill>
                  <a:schemeClr val="tx1"/>
                </a:solidFill>
                <a:effectLst/>
                <a:latin typeface="+mn-lt"/>
                <a:ea typeface="+mn-ea"/>
                <a:cs typeface="+mn-cs"/>
              </a:rPr>
              <a:t>Het is in die wisselwerking dat er aanknopingspunten zitten om veranderingen te weeg te brengen.</a:t>
            </a:r>
            <a:endParaRPr lang="nl-BE" sz="1200" kern="1200" dirty="0">
              <a:solidFill>
                <a:schemeClr val="tx1"/>
              </a:solidFill>
              <a:effectLst/>
              <a:latin typeface="+mn-lt"/>
              <a:ea typeface="+mn-ea"/>
              <a:cs typeface="+mn-cs"/>
            </a:endParaRPr>
          </a:p>
          <a:p>
            <a:pPr>
              <a:buSzPct val="25000"/>
            </a:pPr>
            <a:endParaRPr lang="nl-BE" dirty="0">
              <a:solidFill>
                <a:schemeClr val="dk1"/>
              </a:solidFill>
              <a:latin typeface="Calibri"/>
              <a:ea typeface="Calibri"/>
              <a:cs typeface="Calibri"/>
              <a:sym typeface="Calibri"/>
            </a:endParaRPr>
          </a:p>
        </p:txBody>
      </p:sp>
      <p:sp>
        <p:nvSpPr>
          <p:cNvPr id="529" name="Shape 529">
            <a:extLst>
              <a:ext uri="{FF2B5EF4-FFF2-40B4-BE49-F238E27FC236}">
                <a16:creationId xmlns:a16="http://schemas.microsoft.com/office/drawing/2014/main" id="{5F1E92C8-1E63-5AE5-C48A-180BF4C1954A}"/>
              </a:ext>
            </a:extLst>
          </p:cNvPr>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6</a:t>
            </a:fld>
            <a:endParaRPr lang="nl-BE">
              <a:solidFill>
                <a:schemeClr val="dk1"/>
              </a:solidFill>
              <a:latin typeface="Calibri"/>
              <a:ea typeface="Calibri"/>
              <a:cs typeface="Calibri"/>
              <a:sym typeface="Calibri"/>
            </a:endParaRPr>
          </a:p>
        </p:txBody>
      </p:sp>
      <p:sp>
        <p:nvSpPr>
          <p:cNvPr id="2" name="Tijdelijke aanduiding voor datum 1">
            <a:extLst>
              <a:ext uri="{FF2B5EF4-FFF2-40B4-BE49-F238E27FC236}">
                <a16:creationId xmlns:a16="http://schemas.microsoft.com/office/drawing/2014/main" id="{597FC16F-2AE3-E2F2-F860-017FE1AAD08E}"/>
              </a:ext>
            </a:extLst>
          </p:cNvPr>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235562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tabellen ‘Wat en hoe onderzoeken?’ kunnen je als CLB-medewerker tijdens deze fase richting geven. Ze zijn volledig opgebouwd aan de hand van het Prodia-model., dat in de eerste plaats een diagnostisch model is en deel uitmaakt van het theoretisch deel van het Algemeen Diagnostisch Protocol. Wil je hier meer over weten, bekijk dan zeker deze kennisclip. De tabellen WAT EN DOE onderzoeken, zijn terug te vinden op de website van Prodia. </a:t>
            </a:r>
          </a:p>
          <a:p>
            <a:r>
              <a:rPr lang="nl-BE" sz="1200" kern="1200" dirty="0">
                <a:solidFill>
                  <a:schemeClr val="tx1"/>
                </a:solidFill>
                <a:effectLst/>
                <a:latin typeface="+mn-lt"/>
                <a:ea typeface="+mn-ea"/>
                <a:cs typeface="+mn-cs"/>
              </a:rPr>
              <a:t> </a:t>
            </a: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76106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a:extLst>
            <a:ext uri="{FF2B5EF4-FFF2-40B4-BE49-F238E27FC236}">
              <a16:creationId xmlns:a16="http://schemas.microsoft.com/office/drawing/2014/main" id="{095C4BB0-2E21-4880-2F38-1B25C4E8A877}"/>
            </a:ext>
          </a:extLst>
        </p:cNvPr>
        <p:cNvGrpSpPr/>
        <p:nvPr/>
      </p:nvGrpSpPr>
      <p:grpSpPr>
        <a:xfrm>
          <a:off x="0" y="0"/>
          <a:ext cx="0" cy="0"/>
          <a:chOff x="0" y="0"/>
          <a:chExt cx="0" cy="0"/>
        </a:xfrm>
      </p:grpSpPr>
      <p:sp>
        <p:nvSpPr>
          <p:cNvPr id="527" name="Shape 527">
            <a:extLst>
              <a:ext uri="{FF2B5EF4-FFF2-40B4-BE49-F238E27FC236}">
                <a16:creationId xmlns:a16="http://schemas.microsoft.com/office/drawing/2014/main" id="{EAC5010B-2B60-481B-B45C-F8AAAABFBCAE}"/>
              </a:ext>
            </a:extLst>
          </p:cNvPr>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a:extLst>
              <a:ext uri="{FF2B5EF4-FFF2-40B4-BE49-F238E27FC236}">
                <a16:creationId xmlns:a16="http://schemas.microsoft.com/office/drawing/2014/main" id="{E59259C6-88E5-8800-B6B6-BFAF1B0F2FA0}"/>
              </a:ext>
            </a:extLst>
          </p:cNvPr>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kern="1200" dirty="0">
                <a:solidFill>
                  <a:schemeClr val="tx1"/>
                </a:solidFill>
                <a:effectLst/>
                <a:latin typeface="+mn-lt"/>
                <a:ea typeface="+mn-ea"/>
                <a:cs typeface="+mn-cs"/>
              </a:rPr>
              <a:t>Na het opstellen van het WAT en HOE van het onderzoek, wordt dit uitgevoerd en worden de onderzoeksresultaten verwerkt. Het uitvoeren van het onderzoek kan door verschillende actoren en verschillende disciplines gebeuren. De CLB-arts ziet een kind bijvoorbeeld samen met een ouder tijdens een systematisch contactmoment en verzamelt informatie over de gezondheid en het functioneren van het kind thuis. E</a:t>
            </a:r>
            <a:r>
              <a:rPr lang="nl-NL" sz="1200" kern="1200" dirty="0">
                <a:solidFill>
                  <a:schemeClr val="tx1"/>
                </a:solidFill>
                <a:effectLst/>
                <a:latin typeface="+mn-lt"/>
                <a:ea typeface="+mn-ea"/>
                <a:cs typeface="+mn-cs"/>
              </a:rPr>
              <a:t>en leerkracht kan heel gericht observeren wanneer of waarom een kind in de klas rondkijkt, </a:t>
            </a:r>
            <a:endParaRPr lang="nl-BE"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Is dat omdat de leerling onvoldoende geconcentreerd is </a:t>
            </a:r>
            <a:endParaRPr lang="nl-BE"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OF omdat deze leerling de instructie onvoldoende begrepen heeft en daarom rond zich kijkt en kijkt wat anderen doen. </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Ouders of leerkrachten kunnen ook een bepaalde aanpak uitproberen, zien of die aanslaat, en op die manier een bijdrage leveren aan het onderzoek.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Om het onderzoek op een kwaliteitsvolle manier te kunnen uitvoeren en de onderzoeksresultaten te kunnen verwerken, is de professionaliteit van de onderzoeker van groot belang. Niet elke onderzoeksmethode kan voor elk onderwerp door elke collega worden ingezet. De kwaliteitscheck onderzoeksfase ondersteunt de CLB-medewerker en het team om samen te beslissen wie welke onderzoeksmethode afneemt, interpertreteert en de terugkoppeling van de resultaten kan doen.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Bij de voorbereiding van het onderzoek zorgt de CLBmedewerker er voor dat er zo weinig mogelijk factoren aanwezig zijn die het onderzoek kunnen beïnvloeden. Toch kan het zijn dat storende factoren zoals taalbegrip, geluid, onderbrekingen… opgemerkt worden tijdens het onderzoek. Dit wordt mee in rekening gebracht bij de verwerking van de resultaten. Samen met het multidisciplinair CLB team kan je als CLB-medewerker in de integratie-en aanbevelingsfase bekijken hoe je alle resultaten best interpreteert binnen het integratief beeld.</a:t>
            </a:r>
          </a:p>
        </p:txBody>
      </p:sp>
      <p:sp>
        <p:nvSpPr>
          <p:cNvPr id="529" name="Shape 529">
            <a:extLst>
              <a:ext uri="{FF2B5EF4-FFF2-40B4-BE49-F238E27FC236}">
                <a16:creationId xmlns:a16="http://schemas.microsoft.com/office/drawing/2014/main" id="{D7D43880-6B39-5979-1755-AE87102EC3E8}"/>
              </a:ext>
            </a:extLst>
          </p:cNvPr>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8</a:t>
            </a:fld>
            <a:endParaRPr lang="nl-BE">
              <a:solidFill>
                <a:schemeClr val="dk1"/>
              </a:solidFill>
              <a:latin typeface="Calibri"/>
              <a:ea typeface="Calibri"/>
              <a:cs typeface="Calibri"/>
              <a:sym typeface="Calibri"/>
            </a:endParaRPr>
          </a:p>
        </p:txBody>
      </p:sp>
      <p:sp>
        <p:nvSpPr>
          <p:cNvPr id="2" name="Tijdelijke aanduiding voor datum 1">
            <a:extLst>
              <a:ext uri="{FF2B5EF4-FFF2-40B4-BE49-F238E27FC236}">
                <a16:creationId xmlns:a16="http://schemas.microsoft.com/office/drawing/2014/main" id="{C734A59F-BBDC-A0D9-D432-84A1F72FD8F8}"/>
              </a:ext>
            </a:extLst>
          </p:cNvPr>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106356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fontAlgn="base"/>
            <a:r>
              <a:rPr lang="nl-BE" sz="1200" kern="1200" dirty="0">
                <a:solidFill>
                  <a:schemeClr val="tx1"/>
                </a:solidFill>
                <a:effectLst/>
                <a:latin typeface="+mn-lt"/>
                <a:ea typeface="+mn-ea"/>
                <a:cs typeface="+mn-cs"/>
              </a:rPr>
              <a:t>Zo, we zijn aan het einde van de onderzoeksfase en helemaal klaar om meer te leren over de integratie- en aanbevelingsfase. </a:t>
            </a:r>
          </a:p>
          <a:p>
            <a:pPr fontAlgn="base"/>
            <a:r>
              <a:rPr lang="nl-BE" sz="1200" kern="1200" dirty="0">
                <a:solidFill>
                  <a:schemeClr val="tx1"/>
                </a:solidFill>
                <a:effectLst/>
                <a:latin typeface="+mn-lt"/>
                <a:ea typeface="+mn-ea"/>
                <a:cs typeface="+mn-cs"/>
              </a:rPr>
              <a:t>Wil je verder oefenen op de onderzoeksfase, ga dan naar de pagina rond onderzoek. Hier vind je heel wat materialen die jou kunnen ondersteunen tijdens je onderzoek, zoals het oefenformulier en de kwaliteitscheck. Je kan er ook doorklikken naar de tabellen “wat en hoe onderzoeken” of de verschillende overzichten diagnostische instrumenten. </a:t>
            </a:r>
          </a:p>
          <a:p>
            <a:pPr fontAlgn="base"/>
            <a:r>
              <a:rPr lang="nl-NL" sz="1200" kern="1200" dirty="0">
                <a:solidFill>
                  <a:schemeClr val="tx1"/>
                </a:solidFill>
                <a:effectLst/>
                <a:latin typeface="+mn-lt"/>
                <a:ea typeface="+mn-ea"/>
                <a:cs typeface="+mn-cs"/>
              </a:rPr>
              <a:t>Tijdens deze kennisclip sprak ik ook over het </a:t>
            </a:r>
            <a:r>
              <a:rPr lang="nl-NL" sz="1200" kern="1200" dirty="0" err="1">
                <a:solidFill>
                  <a:schemeClr val="tx1"/>
                </a:solidFill>
                <a:effectLst/>
                <a:latin typeface="+mn-lt"/>
                <a:ea typeface="+mn-ea"/>
                <a:cs typeface="+mn-cs"/>
              </a:rPr>
              <a:t>Prodia</a:t>
            </a:r>
            <a:r>
              <a:rPr lang="nl-NL" sz="1200" kern="1200" dirty="0">
                <a:solidFill>
                  <a:schemeClr val="tx1"/>
                </a:solidFill>
                <a:effectLst/>
                <a:latin typeface="+mn-lt"/>
                <a:ea typeface="+mn-ea"/>
                <a:cs typeface="+mn-cs"/>
              </a:rPr>
              <a:t>-model. Klik door naar deze kennisclip om er meer over te leren.</a:t>
            </a:r>
            <a:r>
              <a:rPr lang="nl-BE"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Lees je graag de volledige tekst rond de onderzoeksfase dan klik je door naar ADP. Je vindt er ook de specifieke aanvullingen in het kader van leersteun.</a:t>
            </a:r>
            <a:r>
              <a:rPr lang="nl-BE"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Werk jij met leerlingen uit kansengroepen, bekijk dan zeker de toetsstenen faire diagnostiek. </a:t>
            </a:r>
            <a:r>
              <a:rPr lang="nl-BE" sz="1200" kern="1200" dirty="0">
                <a:solidFill>
                  <a:schemeClr val="tx1"/>
                </a:solidFill>
                <a:effectLst/>
                <a:latin typeface="+mn-lt"/>
                <a:ea typeface="+mn-ea"/>
                <a:cs typeface="+mn-cs"/>
              </a:rPr>
              <a:t> </a:t>
            </a: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96458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mailchi.mp/79207f2130c0/bijlage-gesprek" TargetMode="External"/><Relationship Id="rId5" Type="http://schemas.openxmlformats.org/officeDocument/2006/relationships/image" Target="../media/image10.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prodiagnostiek.be/wp-content/uploads/2024/05/HGD-kwaliteitscheck_Diagnostisch_instrument_2024.docx" TargetMode="External"/><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0.png"/><Relationship Id="rId12" Type="http://schemas.openxmlformats.org/officeDocument/2006/relationships/hyperlink" Target="https://prodiagnostiek.be/het-zorgcontinuum/uitbreiding-van-zorg/het-handelingsgericht-diagnostisch-traject/?preview=true"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9.svg"/><Relationship Id="rId11" Type="http://schemas.openxmlformats.org/officeDocument/2006/relationships/hyperlink" Target="https://www.prodiagnostiek.be/aan-de-slag/teamtool-hgd-traject/" TargetMode="External"/><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notesSlide" Target="../notesSlides/notesSlide9.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rot="-3270436">
            <a:off x="8467650" y="407640"/>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9" name="Freeform 9"/>
          <p:cNvSpPr/>
          <p:nvPr/>
        </p:nvSpPr>
        <p:spPr>
          <a:xfrm>
            <a:off x="10770052" y="291498"/>
            <a:ext cx="7069204" cy="1823939"/>
          </a:xfrm>
          <a:custGeom>
            <a:avLst/>
            <a:gdLst/>
            <a:ahLst/>
            <a:cxnLst/>
            <a:rect l="l" t="t" r="r" b="b"/>
            <a:pathLst>
              <a:path w="7069204" h="1823939">
                <a:moveTo>
                  <a:pt x="0" y="0"/>
                </a:moveTo>
                <a:lnTo>
                  <a:pt x="7069204" y="0"/>
                </a:lnTo>
                <a:lnTo>
                  <a:pt x="7069204" y="1823939"/>
                </a:lnTo>
                <a:lnTo>
                  <a:pt x="0" y="1823939"/>
                </a:lnTo>
                <a:lnTo>
                  <a:pt x="0" y="0"/>
                </a:lnTo>
                <a:close/>
              </a:path>
            </a:pathLst>
          </a:custGeom>
          <a:blipFill>
            <a:blip r:embed="rId5"/>
            <a:stretch>
              <a:fillRect/>
            </a:stretch>
          </a:blipFill>
        </p:spPr>
        <p:txBody>
          <a:bodyPr/>
          <a:lstStyle/>
          <a:p>
            <a:endParaRPr/>
          </a:p>
        </p:txBody>
      </p:sp>
      <p:sp>
        <p:nvSpPr>
          <p:cNvPr id="10" name="TextBox 10"/>
          <p:cNvSpPr txBox="1"/>
          <p:nvPr/>
        </p:nvSpPr>
        <p:spPr>
          <a:xfrm>
            <a:off x="9135533" y="2647836"/>
            <a:ext cx="9247699" cy="2544927"/>
          </a:xfrm>
          <a:prstGeom prst="rect">
            <a:avLst/>
          </a:prstGeom>
        </p:spPr>
        <p:txBody>
          <a:bodyPr wrap="square" lIns="0" tIns="0" rIns="0" bIns="0" rtlCol="0" anchor="t">
            <a:spAutoFit/>
          </a:bodyPr>
          <a:lstStyle/>
          <a:p>
            <a:pPr algn="ctr">
              <a:lnSpc>
                <a:spcPts val="9900"/>
              </a:lnSpc>
            </a:pPr>
            <a:r>
              <a:rPr lang="en-US" sz="9000" spc="-225" dirty="0" err="1">
                <a:solidFill>
                  <a:srgbClr val="266660"/>
                </a:solidFill>
                <a:latin typeface="Poppins Bold"/>
              </a:rPr>
              <a:t>Onderzoeksfase</a:t>
            </a:r>
            <a:r>
              <a:rPr lang="en-US" sz="9000" spc="-225" dirty="0">
                <a:solidFill>
                  <a:srgbClr val="049999"/>
                </a:solidFill>
                <a:latin typeface="Poppins Bold"/>
              </a:rPr>
              <a:t> </a:t>
            </a:r>
            <a:r>
              <a:rPr lang="en-US" sz="9000" spc="-225" dirty="0" err="1">
                <a:solidFill>
                  <a:srgbClr val="049999"/>
                </a:solidFill>
                <a:latin typeface="Poppins Bold"/>
              </a:rPr>
              <a:t>Kennisclip</a:t>
            </a:r>
            <a:endParaRPr lang="en-US" sz="9000" spc="-225" dirty="0">
              <a:solidFill>
                <a:srgbClr val="049999"/>
              </a:solidFill>
              <a:latin typeface="Poppins Bold"/>
            </a:endParaRPr>
          </a:p>
        </p:txBody>
      </p:sp>
      <p:pic>
        <p:nvPicPr>
          <p:cNvPr id="11" name="Afbeelding 10">
            <a:extLst>
              <a:ext uri="{FF2B5EF4-FFF2-40B4-BE49-F238E27FC236}">
                <a16:creationId xmlns:a16="http://schemas.microsoft.com/office/drawing/2014/main" id="{93590183-AAF7-FE64-7B14-4CE207876A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173" y="2851036"/>
            <a:ext cx="8675360" cy="3968840"/>
          </a:xfrm>
          <a:prstGeom prst="rect">
            <a:avLst/>
          </a:prstGeom>
        </p:spPr>
      </p:pic>
      <p:pic>
        <p:nvPicPr>
          <p:cNvPr id="13" name="Audio 12">
            <a:extLst>
              <a:ext uri="{FF2B5EF4-FFF2-40B4-BE49-F238E27FC236}">
                <a16:creationId xmlns:a16="http://schemas.microsoft.com/office/drawing/2014/main" id="{124E50DE-1CBF-0A25-9A72-9B95A11D3E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p:transition spd="slow" advTm="1827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6123464" y="-1360965"/>
            <a:ext cx="14833058"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a:off x="-5628165" y="-1360965"/>
            <a:ext cx="13204293"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grpSp>
        <p:nvGrpSpPr>
          <p:cNvPr id="6" name="Group 6"/>
          <p:cNvGrpSpPr/>
          <p:nvPr/>
        </p:nvGrpSpPr>
        <p:grpSpPr>
          <a:xfrm>
            <a:off x="-7173569" y="-1360965"/>
            <a:ext cx="13313729" cy="1331372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a:p>
          </p:txBody>
        </p:sp>
      </p:grpSp>
      <p:sp>
        <p:nvSpPr>
          <p:cNvPr id="8" name="Freeform 8"/>
          <p:cNvSpPr/>
          <p:nvPr/>
        </p:nvSpPr>
        <p:spPr>
          <a:xfrm>
            <a:off x="9144000" y="513835"/>
            <a:ext cx="8727125" cy="9564648"/>
          </a:xfrm>
          <a:custGeom>
            <a:avLst/>
            <a:gdLst/>
            <a:ahLst/>
            <a:cxnLst/>
            <a:rect l="l" t="t" r="r" b="b"/>
            <a:pathLst>
              <a:path w="8727125" h="9564648">
                <a:moveTo>
                  <a:pt x="0" y="0"/>
                </a:moveTo>
                <a:lnTo>
                  <a:pt x="8727125" y="0"/>
                </a:lnTo>
                <a:lnTo>
                  <a:pt x="8727125" y="9564648"/>
                </a:lnTo>
                <a:lnTo>
                  <a:pt x="0" y="9564648"/>
                </a:lnTo>
                <a:lnTo>
                  <a:pt x="0" y="0"/>
                </a:lnTo>
                <a:close/>
              </a:path>
            </a:pathLst>
          </a:custGeom>
          <a:blipFill>
            <a:blip r:embed="rId5"/>
            <a:stretch>
              <a:fillRect/>
            </a:stretch>
          </a:blipFill>
        </p:spPr>
        <p:txBody>
          <a:bodyPr/>
          <a:lstStyle/>
          <a:p>
            <a:endParaRPr/>
          </a:p>
        </p:txBody>
      </p:sp>
      <p:sp>
        <p:nvSpPr>
          <p:cNvPr id="9" name="Freeform 9"/>
          <p:cNvSpPr/>
          <p:nvPr/>
        </p:nvSpPr>
        <p:spPr>
          <a:xfrm>
            <a:off x="649687" y="6762227"/>
            <a:ext cx="2806085" cy="2637720"/>
          </a:xfrm>
          <a:custGeom>
            <a:avLst/>
            <a:gdLst/>
            <a:ahLst/>
            <a:cxnLst/>
            <a:rect l="l" t="t" r="r" b="b"/>
            <a:pathLst>
              <a:path w="2806085" h="2637720">
                <a:moveTo>
                  <a:pt x="0" y="0"/>
                </a:moveTo>
                <a:lnTo>
                  <a:pt x="2806085" y="0"/>
                </a:lnTo>
                <a:lnTo>
                  <a:pt x="2806085" y="2637721"/>
                </a:lnTo>
                <a:lnTo>
                  <a:pt x="0" y="26377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10" name="TextBox 10"/>
          <p:cNvSpPr txBox="1"/>
          <p:nvPr/>
        </p:nvSpPr>
        <p:spPr>
          <a:xfrm>
            <a:off x="381001" y="2066116"/>
            <a:ext cx="5759160" cy="5638800"/>
          </a:xfrm>
          <a:prstGeom prst="rect">
            <a:avLst/>
          </a:prstGeom>
        </p:spPr>
        <p:txBody>
          <a:bodyPr lIns="0" tIns="0" rIns="0" bIns="0" rtlCol="0" anchor="t">
            <a:spAutoFit/>
          </a:bodyPr>
          <a:lstStyle/>
          <a:p>
            <a:pPr>
              <a:lnSpc>
                <a:spcPts val="7200"/>
              </a:lnSpc>
            </a:pPr>
            <a:r>
              <a:rPr lang="en-US" sz="6000" spc="-120">
                <a:solidFill>
                  <a:srgbClr val="FFFFFF"/>
                </a:solidFill>
                <a:latin typeface="Poppins Bold"/>
              </a:rPr>
              <a:t>Uitbreiding van zorg:</a:t>
            </a:r>
          </a:p>
          <a:p>
            <a:pPr>
              <a:lnSpc>
                <a:spcPts val="7200"/>
              </a:lnSpc>
            </a:pPr>
            <a:r>
              <a:rPr lang="en-US" sz="6000" spc="-120">
                <a:solidFill>
                  <a:srgbClr val="FFFFFF"/>
                </a:solidFill>
                <a:latin typeface="Poppins Bold"/>
              </a:rPr>
              <a:t>bijschakelen wanneer nodig  </a:t>
            </a:r>
          </a:p>
          <a:p>
            <a:pPr marL="0" lvl="0" indent="0">
              <a:lnSpc>
                <a:spcPts val="8399"/>
              </a:lnSpc>
            </a:pPr>
            <a:endParaRPr lang="en-US" sz="6000" spc="-120">
              <a:solidFill>
                <a:srgbClr val="FFFFFF"/>
              </a:solidFill>
              <a:latin typeface="Poppins Bold"/>
            </a:endParaRPr>
          </a:p>
        </p:txBody>
      </p:sp>
      <p:sp>
        <p:nvSpPr>
          <p:cNvPr id="11" name="Freeform 9">
            <a:extLst>
              <a:ext uri="{FF2B5EF4-FFF2-40B4-BE49-F238E27FC236}">
                <a16:creationId xmlns:a16="http://schemas.microsoft.com/office/drawing/2014/main" id="{1D7CABD2-3246-6FED-404E-22697E3E1890}"/>
              </a:ext>
            </a:extLst>
          </p:cNvPr>
          <p:cNvSpPr/>
          <p:nvPr/>
        </p:nvSpPr>
        <p:spPr>
          <a:xfrm>
            <a:off x="12877800" y="208517"/>
            <a:ext cx="5257800" cy="3321492"/>
          </a:xfrm>
          <a:custGeom>
            <a:avLst/>
            <a:gdLst/>
            <a:ahLst/>
            <a:cxnLst/>
            <a:rect l="l" t="t" r="r" b="b"/>
            <a:pathLst>
              <a:path w="4497498" h="2608549">
                <a:moveTo>
                  <a:pt x="0" y="0"/>
                </a:moveTo>
                <a:lnTo>
                  <a:pt x="4497498" y="0"/>
                </a:lnTo>
                <a:lnTo>
                  <a:pt x="4497498" y="2608549"/>
                </a:lnTo>
                <a:lnTo>
                  <a:pt x="0" y="26085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a:p>
        </p:txBody>
      </p:sp>
      <p:pic>
        <p:nvPicPr>
          <p:cNvPr id="14" name="Audio 13">
            <a:extLst>
              <a:ext uri="{FF2B5EF4-FFF2-40B4-BE49-F238E27FC236}">
                <a16:creationId xmlns:a16="http://schemas.microsoft.com/office/drawing/2014/main" id="{63E424F6-80A8-EC01-F4D7-65B24AAAB6D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p:transition spd="slow" advTm="1881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700000">
            <a:off x="10105880" y="5102049"/>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sp>
        <p:nvSpPr>
          <p:cNvPr id="9" name="TextBox 9"/>
          <p:cNvSpPr txBox="1"/>
          <p:nvPr/>
        </p:nvSpPr>
        <p:spPr>
          <a:xfrm>
            <a:off x="2971800" y="408135"/>
            <a:ext cx="10518842" cy="1096326"/>
          </a:xfrm>
          <a:prstGeom prst="rect">
            <a:avLst/>
          </a:prstGeom>
        </p:spPr>
        <p:txBody>
          <a:bodyPr lIns="0" tIns="0" rIns="0" bIns="0" rtlCol="0" anchor="t">
            <a:spAutoFit/>
          </a:bodyPr>
          <a:lstStyle/>
          <a:p>
            <a:pPr marL="0" lvl="0" indent="0" algn="ctr">
              <a:lnSpc>
                <a:spcPts val="8673"/>
              </a:lnSpc>
            </a:pPr>
            <a:r>
              <a:rPr lang="en-US" sz="7228" spc="-144" dirty="0">
                <a:solidFill>
                  <a:srgbClr val="026666"/>
                </a:solidFill>
                <a:latin typeface="Poppins Bold"/>
              </a:rPr>
              <a:t>Doel</a:t>
            </a:r>
          </a:p>
        </p:txBody>
      </p:sp>
      <p:sp>
        <p:nvSpPr>
          <p:cNvPr id="8" name="Tekstvak 7">
            <a:extLst>
              <a:ext uri="{FF2B5EF4-FFF2-40B4-BE49-F238E27FC236}">
                <a16:creationId xmlns:a16="http://schemas.microsoft.com/office/drawing/2014/main" id="{E463ADF2-FAB5-F954-EE3E-4EA3463B99B7}"/>
              </a:ext>
            </a:extLst>
          </p:cNvPr>
          <p:cNvSpPr txBox="1"/>
          <p:nvPr/>
        </p:nvSpPr>
        <p:spPr>
          <a:xfrm>
            <a:off x="1371600" y="2628900"/>
            <a:ext cx="9466634" cy="2775119"/>
          </a:xfrm>
          <a:prstGeom prst="rect">
            <a:avLst/>
          </a:prstGeom>
          <a:noFill/>
        </p:spPr>
        <p:txBody>
          <a:bodyPr wrap="square" rtlCol="0">
            <a:spAutoFit/>
          </a:bodyPr>
          <a:lstStyle/>
          <a:p>
            <a:pPr>
              <a:lnSpc>
                <a:spcPct val="150000"/>
              </a:lnSpc>
            </a:pPr>
            <a:r>
              <a:rPr lang="nl-NL" sz="4000" dirty="0">
                <a:solidFill>
                  <a:srgbClr val="026666"/>
                </a:solidFill>
                <a:latin typeface="Poppins" panose="00000500000000000000" pitchFamily="2" charset="0"/>
                <a:cs typeface="Poppins" panose="00000500000000000000" pitchFamily="2" charset="0"/>
              </a:rPr>
              <a:t>De onderzoeksvragen beantwoorden aan de hand van kwaliteitsvol onderzoek.</a:t>
            </a:r>
          </a:p>
        </p:txBody>
      </p:sp>
      <p:grpSp>
        <p:nvGrpSpPr>
          <p:cNvPr id="11" name="Group 5">
            <a:extLst>
              <a:ext uri="{FF2B5EF4-FFF2-40B4-BE49-F238E27FC236}">
                <a16:creationId xmlns:a16="http://schemas.microsoft.com/office/drawing/2014/main" id="{789C4302-FB04-84C7-E040-200EE968517D}"/>
              </a:ext>
            </a:extLst>
          </p:cNvPr>
          <p:cNvGrpSpPr/>
          <p:nvPr/>
        </p:nvGrpSpPr>
        <p:grpSpPr>
          <a:xfrm>
            <a:off x="11603334" y="3786846"/>
            <a:ext cx="5541666" cy="5119053"/>
            <a:chOff x="0" y="0"/>
            <a:chExt cx="6350000" cy="5865742"/>
          </a:xfrm>
        </p:grpSpPr>
        <p:sp>
          <p:nvSpPr>
            <p:cNvPr id="12" name="Freeform 6">
              <a:extLst>
                <a:ext uri="{FF2B5EF4-FFF2-40B4-BE49-F238E27FC236}">
                  <a16:creationId xmlns:a16="http://schemas.microsoft.com/office/drawing/2014/main" id="{E2FA35BE-3708-8130-DFD0-68FED404C472}"/>
                </a:ext>
              </a:extLst>
            </p:cNvPr>
            <p:cNvSpPr/>
            <p:nvPr/>
          </p:nvSpPr>
          <p:spPr>
            <a:xfrm>
              <a:off x="0" y="0"/>
              <a:ext cx="6350000" cy="5865742"/>
            </a:xfrm>
            <a:custGeom>
              <a:avLst/>
              <a:gdLst/>
              <a:ahLst/>
              <a:cxnLst/>
              <a:rect l="l" t="t" r="r" b="b"/>
              <a:pathLst>
                <a:path w="6350000" h="5865742">
                  <a:moveTo>
                    <a:pt x="6350000" y="2932906"/>
                  </a:moveTo>
                  <a:cubicBezTo>
                    <a:pt x="6350000" y="4552620"/>
                    <a:pt x="4928476" y="5865742"/>
                    <a:pt x="3175000" y="5865742"/>
                  </a:cubicBezTo>
                  <a:cubicBezTo>
                    <a:pt x="1421498" y="5865742"/>
                    <a:pt x="0" y="4552620"/>
                    <a:pt x="0" y="2932906"/>
                  </a:cubicBezTo>
                  <a:cubicBezTo>
                    <a:pt x="0" y="1313110"/>
                    <a:pt x="1421498" y="0"/>
                    <a:pt x="3175000" y="0"/>
                  </a:cubicBezTo>
                  <a:cubicBezTo>
                    <a:pt x="4928502" y="0"/>
                    <a:pt x="6350000" y="1313110"/>
                    <a:pt x="6350000" y="2932906"/>
                  </a:cubicBezTo>
                  <a:close/>
                </a:path>
              </a:pathLst>
            </a:custGeom>
            <a:blipFill>
              <a:blip r:embed="rId5"/>
              <a:stretch>
                <a:fillRect t="-4127" b="-4127"/>
              </a:stretch>
            </a:blipFill>
          </p:spPr>
          <p:txBody>
            <a:bodyPr/>
            <a:lstStyle/>
            <a:p>
              <a:endParaRPr lang="nl-BE"/>
            </a:p>
          </p:txBody>
        </p:sp>
      </p:grpSp>
      <p:sp>
        <p:nvSpPr>
          <p:cNvPr id="10" name="Freeform 10">
            <a:extLst>
              <a:ext uri="{FF2B5EF4-FFF2-40B4-BE49-F238E27FC236}">
                <a16:creationId xmlns:a16="http://schemas.microsoft.com/office/drawing/2014/main" id="{6C3DC1E3-B4F2-E0AD-FE91-FE8CFF8171FF}"/>
              </a:ext>
            </a:extLst>
          </p:cNvPr>
          <p:cNvSpPr/>
          <p:nvPr/>
        </p:nvSpPr>
        <p:spPr>
          <a:xfrm rot="10800000">
            <a:off x="0" y="6743700"/>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Audio 6">
            <a:extLst>
              <a:ext uri="{FF2B5EF4-FFF2-40B4-BE49-F238E27FC236}">
                <a16:creationId xmlns:a16="http://schemas.microsoft.com/office/drawing/2014/main" id="{E5426708-1142-2AD2-35A5-08D9E9FF3B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p:transition spd="slow" advTm="7606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1351A-EA6C-950E-939E-75DD66F7A18A}"/>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6997B76B-320B-DE86-8495-DC99892C2CF2}"/>
              </a:ext>
            </a:extLst>
          </p:cNvPr>
          <p:cNvGrpSpPr/>
          <p:nvPr/>
        </p:nvGrpSpPr>
        <p:grpSpPr>
          <a:xfrm rot="2700000">
            <a:off x="10105880" y="5102049"/>
            <a:ext cx="12098771" cy="6654453"/>
            <a:chOff x="0" y="0"/>
            <a:chExt cx="4060919" cy="2233549"/>
          </a:xfrm>
        </p:grpSpPr>
        <p:sp>
          <p:nvSpPr>
            <p:cNvPr id="5" name="Freeform 5">
              <a:extLst>
                <a:ext uri="{FF2B5EF4-FFF2-40B4-BE49-F238E27FC236}">
                  <a16:creationId xmlns:a16="http://schemas.microsoft.com/office/drawing/2014/main" id="{F60E107D-4B35-E56B-8C28-DD6E3F282487}"/>
                </a:ext>
              </a:extLst>
            </p:cNvPr>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a:extLst>
                <a:ext uri="{FF2B5EF4-FFF2-40B4-BE49-F238E27FC236}">
                  <a16:creationId xmlns:a16="http://schemas.microsoft.com/office/drawing/2014/main" id="{C9540E60-4ACD-6D37-CA4D-21AB7F119794}"/>
                </a:ext>
              </a:extLst>
            </p:cNvPr>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sp>
        <p:nvSpPr>
          <p:cNvPr id="9" name="TextBox 9">
            <a:extLst>
              <a:ext uri="{FF2B5EF4-FFF2-40B4-BE49-F238E27FC236}">
                <a16:creationId xmlns:a16="http://schemas.microsoft.com/office/drawing/2014/main" id="{30C8A727-C1BA-7E83-6DD5-3DEF7D0C80A0}"/>
              </a:ext>
            </a:extLst>
          </p:cNvPr>
          <p:cNvSpPr txBox="1"/>
          <p:nvPr/>
        </p:nvSpPr>
        <p:spPr>
          <a:xfrm>
            <a:off x="2895600" y="410982"/>
            <a:ext cx="10518842" cy="1096326"/>
          </a:xfrm>
          <a:prstGeom prst="rect">
            <a:avLst/>
          </a:prstGeom>
        </p:spPr>
        <p:txBody>
          <a:bodyPr lIns="0" tIns="0" rIns="0" bIns="0" rtlCol="0" anchor="t">
            <a:spAutoFit/>
          </a:bodyPr>
          <a:lstStyle/>
          <a:p>
            <a:pPr marL="0" lvl="0" indent="0" algn="ctr">
              <a:lnSpc>
                <a:spcPts val="8673"/>
              </a:lnSpc>
            </a:pPr>
            <a:r>
              <a:rPr lang="en-US" sz="7228" spc="-144" dirty="0" err="1">
                <a:solidFill>
                  <a:srgbClr val="B42B55"/>
                </a:solidFill>
                <a:latin typeface="Poppins Bold"/>
              </a:rPr>
              <a:t>Inhoud</a:t>
            </a:r>
            <a:endParaRPr lang="en-US" sz="7228" spc="-144" dirty="0">
              <a:solidFill>
                <a:srgbClr val="B42B55"/>
              </a:solidFill>
              <a:latin typeface="Poppins Bold"/>
            </a:endParaRPr>
          </a:p>
        </p:txBody>
      </p:sp>
      <p:pic>
        <p:nvPicPr>
          <p:cNvPr id="8" name="Afbeelding 7" descr="Afbeelding met symbool, Graphics, Lettertype, cirkel&#10;&#10;Door AI gegenereerde inhoud is mogelijk onjuist.">
            <a:extLst>
              <a:ext uri="{FF2B5EF4-FFF2-40B4-BE49-F238E27FC236}">
                <a16:creationId xmlns:a16="http://schemas.microsoft.com/office/drawing/2014/main" id="{866C260D-3D11-9D22-85A9-5C489ECE1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0" y="3771900"/>
            <a:ext cx="5540400" cy="5540400"/>
          </a:xfrm>
          <a:prstGeom prst="rect">
            <a:avLst/>
          </a:prstGeom>
        </p:spPr>
      </p:pic>
      <p:sp>
        <p:nvSpPr>
          <p:cNvPr id="14" name="Freeform 10">
            <a:extLst>
              <a:ext uri="{FF2B5EF4-FFF2-40B4-BE49-F238E27FC236}">
                <a16:creationId xmlns:a16="http://schemas.microsoft.com/office/drawing/2014/main" id="{D487041D-A185-D86A-5E44-66DC01A33E66}"/>
              </a:ext>
            </a:extLst>
          </p:cNvPr>
          <p:cNvSpPr/>
          <p:nvPr/>
        </p:nvSpPr>
        <p:spPr>
          <a:xfrm rot="10800000">
            <a:off x="0" y="6743700"/>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Freeform 7">
            <a:extLst>
              <a:ext uri="{FF2B5EF4-FFF2-40B4-BE49-F238E27FC236}">
                <a16:creationId xmlns:a16="http://schemas.microsoft.com/office/drawing/2014/main" id="{770F9D5D-6659-4161-2C0A-E570A9B17DC8}"/>
              </a:ext>
            </a:extLst>
          </p:cNvPr>
          <p:cNvSpPr/>
          <p:nvPr/>
        </p:nvSpPr>
        <p:spPr>
          <a:xfrm>
            <a:off x="1765006" y="2150770"/>
            <a:ext cx="9006952" cy="6780579"/>
          </a:xfrm>
          <a:custGeom>
            <a:avLst/>
            <a:gdLst/>
            <a:ahLst/>
            <a:cxnLst/>
            <a:rect l="l" t="t" r="r" b="b"/>
            <a:pathLst>
              <a:path w="7876357" h="5427901">
                <a:moveTo>
                  <a:pt x="0" y="0"/>
                </a:moveTo>
                <a:lnTo>
                  <a:pt x="7876356" y="0"/>
                </a:lnTo>
                <a:lnTo>
                  <a:pt x="7876356" y="5427901"/>
                </a:lnTo>
                <a:lnTo>
                  <a:pt x="0" y="5427901"/>
                </a:lnTo>
                <a:lnTo>
                  <a:pt x="0" y="0"/>
                </a:lnTo>
                <a:close/>
              </a:path>
            </a:pathLst>
          </a:custGeom>
          <a:blipFill>
            <a:blip r:embed="rId7"/>
            <a:stretch>
              <a:fillRect/>
            </a:stretch>
          </a:blipFill>
        </p:spPr>
        <p:txBody>
          <a:bodyPr/>
          <a:lstStyle/>
          <a:p>
            <a:endParaRPr/>
          </a:p>
        </p:txBody>
      </p:sp>
      <p:pic>
        <p:nvPicPr>
          <p:cNvPr id="10" name="Audio 9">
            <a:extLst>
              <a:ext uri="{FF2B5EF4-FFF2-40B4-BE49-F238E27FC236}">
                <a16:creationId xmlns:a16="http://schemas.microsoft.com/office/drawing/2014/main" id="{F5A2E160-A7BC-D2EF-BF10-7105B69031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25259493"/>
      </p:ext>
    </p:extLst>
  </p:cSld>
  <p:clrMapOvr>
    <a:masterClrMapping/>
  </p:clrMapOvr>
  <p:transition spd="slow" advTm="1813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2" name="Freeform 10">
            <a:extLst>
              <a:ext uri="{FF2B5EF4-FFF2-40B4-BE49-F238E27FC236}">
                <a16:creationId xmlns:a16="http://schemas.microsoft.com/office/drawing/2014/main" id="{F1123A14-9851-3AF7-915B-BED865643797}"/>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p:cNvSpPr txBox="1"/>
          <p:nvPr/>
        </p:nvSpPr>
        <p:spPr>
          <a:xfrm>
            <a:off x="907937" y="2005604"/>
            <a:ext cx="11812022" cy="7154724"/>
          </a:xfrm>
          <a:prstGeom prst="rect">
            <a:avLst/>
          </a:prstGeom>
          <a:noFill/>
          <a:ln>
            <a:noFill/>
          </a:ln>
        </p:spPr>
        <p:txBody>
          <a:bodyPr lIns="137138" tIns="68550" rIns="137138" bIns="68550" anchor="ctr" anchorCtr="0">
            <a:noAutofit/>
          </a:bodyPr>
          <a:lstStyle/>
          <a:p>
            <a:pPr>
              <a:lnSpc>
                <a:spcPct val="150000"/>
              </a:lnSpc>
              <a:spcBef>
                <a:spcPct val="20000"/>
              </a:spcBef>
              <a:buClr>
                <a:srgbClr val="02AAB4"/>
              </a:buClr>
              <a:buSzPct val="100000"/>
            </a:pPr>
            <a:r>
              <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Om doelgericht te kunnen bepalen hoe je onderzoekt, dien je goed te weten welke informatie je minimaal nodig hebt per hypothese om die</a:t>
            </a:r>
            <a:br>
              <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br>
            <a:r>
              <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aan te nemen (+), </a:t>
            </a:r>
          </a:p>
          <a:p>
            <a:pPr>
              <a:lnSpc>
                <a:spcPct val="150000"/>
              </a:lnSpc>
              <a:spcBef>
                <a:spcPct val="20000"/>
              </a:spcBef>
              <a:buClr>
                <a:srgbClr val="02AAB4"/>
              </a:buClr>
              <a:buSzPct val="100000"/>
            </a:pPr>
            <a:r>
              <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aan te houden (?)</a:t>
            </a:r>
          </a:p>
          <a:p>
            <a:pPr>
              <a:lnSpc>
                <a:spcPct val="150000"/>
              </a:lnSpc>
              <a:spcBef>
                <a:spcPct val="20000"/>
              </a:spcBef>
              <a:buClr>
                <a:srgbClr val="02AAB4"/>
              </a:buClr>
              <a:buSzPct val="100000"/>
            </a:pPr>
            <a:r>
              <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of te verwerpen (-)?</a:t>
            </a:r>
          </a:p>
        </p:txBody>
      </p:sp>
      <p:sp>
        <p:nvSpPr>
          <p:cNvPr id="5" name="Shape 534"/>
          <p:cNvSpPr txBox="1"/>
          <p:nvPr/>
        </p:nvSpPr>
        <p:spPr>
          <a:xfrm>
            <a:off x="1397794" y="674197"/>
            <a:ext cx="15773399"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dirty="0">
                <a:solidFill>
                  <a:srgbClr val="B42B55"/>
                </a:solidFill>
                <a:latin typeface="Poppins Bold"/>
                <a:cs typeface="Poppins Bold"/>
                <a:sym typeface="Open Sans"/>
              </a:rPr>
              <a:t>1. Wat onderzoeken</a:t>
            </a:r>
          </a:p>
        </p:txBody>
      </p:sp>
      <p:grpSp>
        <p:nvGrpSpPr>
          <p:cNvPr id="3" name="Group 11">
            <a:extLst>
              <a:ext uri="{FF2B5EF4-FFF2-40B4-BE49-F238E27FC236}">
                <a16:creationId xmlns:a16="http://schemas.microsoft.com/office/drawing/2014/main" id="{3457E186-732D-93F6-6AF2-0E8691CBCD5F}"/>
              </a:ext>
            </a:extLst>
          </p:cNvPr>
          <p:cNvGrpSpPr/>
          <p:nvPr/>
        </p:nvGrpSpPr>
        <p:grpSpPr>
          <a:xfrm rot="7734702">
            <a:off x="13103931" y="4117300"/>
            <a:ext cx="5979624" cy="10533071"/>
            <a:chOff x="0" y="0"/>
            <a:chExt cx="660400" cy="1042862"/>
          </a:xfrm>
        </p:grpSpPr>
        <p:sp>
          <p:nvSpPr>
            <p:cNvPr id="4" name="Freeform 12">
              <a:extLst>
                <a:ext uri="{FF2B5EF4-FFF2-40B4-BE49-F238E27FC236}">
                  <a16:creationId xmlns:a16="http://schemas.microsoft.com/office/drawing/2014/main" id="{6727FA6E-CFEB-265F-9AAA-55D0CF9EA8AB}"/>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0375719D-3884-ABE6-3B65-A11FD86B46C8}"/>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pic>
        <p:nvPicPr>
          <p:cNvPr id="13" name="Audio 12">
            <a:extLst>
              <a:ext uri="{FF2B5EF4-FFF2-40B4-BE49-F238E27FC236}">
                <a16:creationId xmlns:a16="http://schemas.microsoft.com/office/drawing/2014/main" id="{F9237917-6ACD-E2F7-9DAC-289AF9A087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091774214"/>
      </p:ext>
    </p:extLst>
  </p:cSld>
  <p:clrMapOvr>
    <a:masterClrMapping/>
  </p:clrMapOvr>
  <p:transition spd="slow" advTm="7495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30C19F46-5940-0325-557A-B64F26B193DD}"/>
            </a:ext>
          </a:extLst>
        </p:cNvPr>
        <p:cNvGrpSpPr/>
        <p:nvPr/>
      </p:nvGrpSpPr>
      <p:grpSpPr>
        <a:xfrm>
          <a:off x="0" y="0"/>
          <a:ext cx="0" cy="0"/>
          <a:chOff x="0" y="0"/>
          <a:chExt cx="0" cy="0"/>
        </a:xfrm>
      </p:grpSpPr>
      <p:grpSp>
        <p:nvGrpSpPr>
          <p:cNvPr id="3" name="Group 11">
            <a:extLst>
              <a:ext uri="{FF2B5EF4-FFF2-40B4-BE49-F238E27FC236}">
                <a16:creationId xmlns:a16="http://schemas.microsoft.com/office/drawing/2014/main" id="{1DB97FDE-8198-5A8C-17D0-7DAB97CAF368}"/>
              </a:ext>
            </a:extLst>
          </p:cNvPr>
          <p:cNvGrpSpPr/>
          <p:nvPr/>
        </p:nvGrpSpPr>
        <p:grpSpPr>
          <a:xfrm rot="7734702">
            <a:off x="13103931" y="4117300"/>
            <a:ext cx="5979624" cy="10533071"/>
            <a:chOff x="0" y="0"/>
            <a:chExt cx="660400" cy="1042862"/>
          </a:xfrm>
        </p:grpSpPr>
        <p:sp>
          <p:nvSpPr>
            <p:cNvPr id="4" name="Freeform 12">
              <a:extLst>
                <a:ext uri="{FF2B5EF4-FFF2-40B4-BE49-F238E27FC236}">
                  <a16:creationId xmlns:a16="http://schemas.microsoft.com/office/drawing/2014/main" id="{01AE6EB9-0524-54B2-993C-D4C88D8AED8F}"/>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33D6880D-7CEF-3984-F50E-1D135E8A1FD3}"/>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sp>
        <p:nvSpPr>
          <p:cNvPr id="2" name="Freeform 10">
            <a:extLst>
              <a:ext uri="{FF2B5EF4-FFF2-40B4-BE49-F238E27FC236}">
                <a16:creationId xmlns:a16="http://schemas.microsoft.com/office/drawing/2014/main" id="{E801FA9B-8D3D-461E-720A-89A6DB24E860}"/>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a:extLst>
              <a:ext uri="{FF2B5EF4-FFF2-40B4-BE49-F238E27FC236}">
                <a16:creationId xmlns:a16="http://schemas.microsoft.com/office/drawing/2014/main" id="{F20302AB-74BF-C88D-5500-DC7745411B4E}"/>
              </a:ext>
            </a:extLst>
          </p:cNvPr>
          <p:cNvSpPr txBox="1"/>
          <p:nvPr/>
        </p:nvSpPr>
        <p:spPr>
          <a:xfrm>
            <a:off x="907937" y="2005604"/>
            <a:ext cx="16486928" cy="7154724"/>
          </a:xfrm>
          <a:prstGeom prst="rect">
            <a:avLst/>
          </a:prstGeom>
          <a:noFill/>
          <a:ln>
            <a:noFill/>
          </a:ln>
        </p:spPr>
        <p:txBody>
          <a:bodyPr lIns="137138" tIns="68550" rIns="137138" bIns="68550" anchor="ctr" anchorCtr="0">
            <a:noAutofit/>
          </a:bodyPr>
          <a:lstStyle/>
          <a:p>
            <a:pPr>
              <a:lnSpc>
                <a:spcPct val="150000"/>
              </a:lnSpc>
            </a:pPr>
            <a:r>
              <a:rPr lang="nl-NL" sz="3600" b="1" dirty="0">
                <a:solidFill>
                  <a:srgbClr val="016666"/>
                </a:solidFill>
                <a:latin typeface="Poppins" panose="00000500000000000000" pitchFamily="2" charset="0"/>
                <a:cs typeface="Poppins" panose="00000500000000000000" pitchFamily="2" charset="0"/>
              </a:rPr>
              <a:t>Verschillende methodieken </a:t>
            </a:r>
          </a:p>
          <a:p>
            <a:pPr lvl="1">
              <a:lnSpc>
                <a:spcPct val="150000"/>
              </a:lnSpc>
            </a:pPr>
            <a:r>
              <a:rPr lang="nl-NL" sz="3600" dirty="0">
                <a:solidFill>
                  <a:srgbClr val="016666"/>
                </a:solidFill>
                <a:latin typeface="Poppins" panose="00000500000000000000" pitchFamily="2" charset="0"/>
                <a:cs typeface="Poppins" panose="00000500000000000000" pitchFamily="2" charset="0"/>
              </a:rPr>
              <a:t>Gesprekken	(zie </a:t>
            </a:r>
            <a:r>
              <a:rPr lang="nl-NL" sz="3600" dirty="0">
                <a:solidFill>
                  <a:srgbClr val="016666"/>
                </a:solidFill>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bijlage gesprek</a:t>
            </a:r>
            <a:r>
              <a:rPr lang="nl-NL" sz="3600" dirty="0">
                <a:solidFill>
                  <a:srgbClr val="016666"/>
                </a:solidFill>
                <a:latin typeface="Poppins" panose="00000500000000000000" pitchFamily="2" charset="0"/>
                <a:cs typeface="Poppins" panose="00000500000000000000" pitchFamily="2" charset="0"/>
              </a:rPr>
              <a:t>)	</a:t>
            </a:r>
          </a:p>
          <a:p>
            <a:pPr lvl="1">
              <a:lnSpc>
                <a:spcPct val="150000"/>
              </a:lnSpc>
            </a:pPr>
            <a:r>
              <a:rPr lang="nl-NL" sz="3600" dirty="0">
                <a:solidFill>
                  <a:srgbClr val="016666"/>
                </a:solidFill>
                <a:latin typeface="Poppins" panose="00000500000000000000" pitchFamily="2" charset="0"/>
                <a:cs typeface="Poppins" panose="00000500000000000000" pitchFamily="2" charset="0"/>
              </a:rPr>
              <a:t>Observatie (zie bijlage observatie)</a:t>
            </a:r>
          </a:p>
          <a:p>
            <a:pPr lvl="2">
              <a:lnSpc>
                <a:spcPct val="150000"/>
              </a:lnSpc>
            </a:pPr>
            <a:r>
              <a:rPr lang="nl-NL" sz="3600" dirty="0">
                <a:solidFill>
                  <a:srgbClr val="016666"/>
                </a:solidFill>
                <a:latin typeface="Poppins" panose="00000500000000000000" pitchFamily="2" charset="0"/>
                <a:cs typeface="Poppins" panose="00000500000000000000" pitchFamily="2" charset="0"/>
              </a:rPr>
              <a:t>Vb. Analyse onderwijsleersituatie: gesprek &amp; observatie</a:t>
            </a:r>
          </a:p>
          <a:p>
            <a:pPr lvl="1">
              <a:lnSpc>
                <a:spcPct val="150000"/>
              </a:lnSpc>
            </a:pPr>
            <a:r>
              <a:rPr lang="nl-NL" sz="3600" dirty="0">
                <a:solidFill>
                  <a:srgbClr val="016666"/>
                </a:solidFill>
                <a:latin typeface="Poppins" panose="00000500000000000000" pitchFamily="2" charset="0"/>
                <a:cs typeface="Poppins" panose="00000500000000000000" pitchFamily="2" charset="0"/>
              </a:rPr>
              <a:t>Analyse van beschikbare gegevens</a:t>
            </a:r>
          </a:p>
          <a:p>
            <a:pPr lvl="1">
              <a:lnSpc>
                <a:spcPct val="150000"/>
              </a:lnSpc>
            </a:pPr>
            <a:r>
              <a:rPr lang="nl-NL" sz="3600" dirty="0">
                <a:solidFill>
                  <a:srgbClr val="016666"/>
                </a:solidFill>
                <a:latin typeface="Poppins" panose="00000500000000000000" pitchFamily="2" charset="0"/>
                <a:cs typeface="Poppins" panose="00000500000000000000" pitchFamily="2" charset="0"/>
              </a:rPr>
              <a:t>Aanpak uitproberen &amp; effect nagaan</a:t>
            </a:r>
          </a:p>
          <a:p>
            <a:pPr lvl="1">
              <a:lnSpc>
                <a:spcPct val="150000"/>
              </a:lnSpc>
            </a:pPr>
            <a:r>
              <a:rPr lang="nl-NL" sz="3600" dirty="0">
                <a:solidFill>
                  <a:srgbClr val="016666"/>
                </a:solidFill>
                <a:latin typeface="Poppins" panose="00000500000000000000" pitchFamily="2" charset="0"/>
                <a:cs typeface="Poppins" panose="00000500000000000000" pitchFamily="2" charset="0"/>
              </a:rPr>
              <a:t>Meting (vragenlijst/test/medisch onderzoek)</a:t>
            </a:r>
          </a:p>
        </p:txBody>
      </p:sp>
      <p:sp>
        <p:nvSpPr>
          <p:cNvPr id="5" name="Shape 534">
            <a:extLst>
              <a:ext uri="{FF2B5EF4-FFF2-40B4-BE49-F238E27FC236}">
                <a16:creationId xmlns:a16="http://schemas.microsoft.com/office/drawing/2014/main" id="{2713BF38-6E6C-9D72-C681-BA7EF657258E}"/>
              </a:ext>
            </a:extLst>
          </p:cNvPr>
          <p:cNvSpPr txBox="1"/>
          <p:nvPr/>
        </p:nvSpPr>
        <p:spPr>
          <a:xfrm>
            <a:off x="1397794" y="674197"/>
            <a:ext cx="15773399"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dirty="0">
                <a:solidFill>
                  <a:srgbClr val="B42B55"/>
                </a:solidFill>
                <a:latin typeface="Poppins Bold"/>
                <a:cs typeface="Poppins Bold"/>
                <a:sym typeface="Open Sans"/>
              </a:rPr>
              <a:t>2. Hoe onderzoeken</a:t>
            </a:r>
          </a:p>
        </p:txBody>
      </p:sp>
      <p:pic>
        <p:nvPicPr>
          <p:cNvPr id="8" name="Afbeelding 7" descr="Afbeelding met tandwiel, cirkel, metaalwaren, wiel&#10;&#10;Door AI gegenereerde inhoud is mogelijk onjuist.">
            <a:extLst>
              <a:ext uri="{FF2B5EF4-FFF2-40B4-BE49-F238E27FC236}">
                <a16:creationId xmlns:a16="http://schemas.microsoft.com/office/drawing/2014/main" id="{594B6459-4FA9-F43E-D222-E66D83773A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0162" y="5856013"/>
            <a:ext cx="3600000" cy="3600000"/>
          </a:xfrm>
          <a:prstGeom prst="rect">
            <a:avLst/>
          </a:prstGeom>
        </p:spPr>
      </p:pic>
      <p:pic>
        <p:nvPicPr>
          <p:cNvPr id="10" name="Afbeelding 9" descr="Afbeelding met clipart, Graphics, creativiteit, ontwerp&#10;&#10;Door AI gegenereerde inhoud is mogelijk onjuist.">
            <a:extLst>
              <a:ext uri="{FF2B5EF4-FFF2-40B4-BE49-F238E27FC236}">
                <a16:creationId xmlns:a16="http://schemas.microsoft.com/office/drawing/2014/main" id="{5E022ADF-0584-6E95-6536-023384A655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88000" y="-1939"/>
            <a:ext cx="3600000" cy="3600000"/>
          </a:xfrm>
          <a:prstGeom prst="rect">
            <a:avLst/>
          </a:prstGeom>
        </p:spPr>
      </p:pic>
      <p:pic>
        <p:nvPicPr>
          <p:cNvPr id="11" name="Audio 10">
            <a:extLst>
              <a:ext uri="{FF2B5EF4-FFF2-40B4-BE49-F238E27FC236}">
                <a16:creationId xmlns:a16="http://schemas.microsoft.com/office/drawing/2014/main" id="{F2F68C1C-3245-4AA5-0A8F-EB6CF1FF86F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124135883"/>
      </p:ext>
    </p:extLst>
  </p:cSld>
  <p:clrMapOvr>
    <a:masterClrMapping/>
  </p:clrMapOvr>
  <p:transition spd="slow" advTm="11325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4" name="Group 4"/>
          <p:cNvGrpSpPr/>
          <p:nvPr/>
        </p:nvGrpSpPr>
        <p:grpSpPr>
          <a:xfrm rot="2798223">
            <a:off x="10105880" y="5102049"/>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grpSp>
        <p:nvGrpSpPr>
          <p:cNvPr id="16" name="Group 4">
            <a:extLst>
              <a:ext uri="{FF2B5EF4-FFF2-40B4-BE49-F238E27FC236}">
                <a16:creationId xmlns:a16="http://schemas.microsoft.com/office/drawing/2014/main" id="{B74E05B3-09AC-30BE-BA58-D225747749BA}"/>
              </a:ext>
            </a:extLst>
          </p:cNvPr>
          <p:cNvGrpSpPr/>
          <p:nvPr/>
        </p:nvGrpSpPr>
        <p:grpSpPr>
          <a:xfrm>
            <a:off x="-370951" y="-2784727"/>
            <a:ext cx="12098771" cy="6654453"/>
            <a:chOff x="0" y="0"/>
            <a:chExt cx="4060919" cy="2233549"/>
          </a:xfrm>
        </p:grpSpPr>
        <p:sp>
          <p:nvSpPr>
            <p:cNvPr id="17" name="Freeform 5">
              <a:extLst>
                <a:ext uri="{FF2B5EF4-FFF2-40B4-BE49-F238E27FC236}">
                  <a16:creationId xmlns:a16="http://schemas.microsoft.com/office/drawing/2014/main" id="{7C1F662A-A822-5984-7866-B8F2378D2676}"/>
                </a:ext>
              </a:extLst>
            </p:cNvPr>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dirty="0"/>
            </a:p>
          </p:txBody>
        </p:sp>
        <p:sp>
          <p:nvSpPr>
            <p:cNvPr id="18" name="Freeform 6">
              <a:extLst>
                <a:ext uri="{FF2B5EF4-FFF2-40B4-BE49-F238E27FC236}">
                  <a16:creationId xmlns:a16="http://schemas.microsoft.com/office/drawing/2014/main" id="{A14F428B-BE56-4944-B6B4-55E3CB542A0F}"/>
                </a:ext>
              </a:extLst>
            </p:cNvPr>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sp>
        <p:nvSpPr>
          <p:cNvPr id="7" name="Freeform 7"/>
          <p:cNvSpPr/>
          <p:nvPr/>
        </p:nvSpPr>
        <p:spPr>
          <a:xfrm rot="-918947">
            <a:off x="8251530" y="4296496"/>
            <a:ext cx="6293278" cy="5732586"/>
          </a:xfrm>
          <a:custGeom>
            <a:avLst/>
            <a:gdLst/>
            <a:ahLst/>
            <a:cxnLst/>
            <a:rect l="l" t="t" r="r" b="b"/>
            <a:pathLst>
              <a:path w="6293278" h="5732586">
                <a:moveTo>
                  <a:pt x="0" y="0"/>
                </a:moveTo>
                <a:lnTo>
                  <a:pt x="6293278" y="0"/>
                </a:lnTo>
                <a:lnTo>
                  <a:pt x="6293278" y="5732586"/>
                </a:lnTo>
                <a:lnTo>
                  <a:pt x="0" y="5732586"/>
                </a:lnTo>
                <a:lnTo>
                  <a:pt x="0" y="0"/>
                </a:lnTo>
                <a:close/>
              </a:path>
            </a:pathLst>
          </a:custGeom>
          <a:blipFill>
            <a:blip r:embed="rId5"/>
            <a:stretch>
              <a:fillRect/>
            </a:stretch>
          </a:blipFill>
        </p:spPr>
        <p:txBody>
          <a:bodyPr/>
          <a:lstStyle/>
          <a:p>
            <a:endParaRPr/>
          </a:p>
        </p:txBody>
      </p:sp>
      <p:sp>
        <p:nvSpPr>
          <p:cNvPr id="8" name="Freeform 8"/>
          <p:cNvSpPr/>
          <p:nvPr/>
        </p:nvSpPr>
        <p:spPr>
          <a:xfrm rot="938885">
            <a:off x="11287357" y="365834"/>
            <a:ext cx="7116739" cy="5549479"/>
          </a:xfrm>
          <a:custGeom>
            <a:avLst/>
            <a:gdLst/>
            <a:ahLst/>
            <a:cxnLst/>
            <a:rect l="l" t="t" r="r" b="b"/>
            <a:pathLst>
              <a:path w="7116739" h="5549479">
                <a:moveTo>
                  <a:pt x="0" y="0"/>
                </a:moveTo>
                <a:lnTo>
                  <a:pt x="7116739" y="0"/>
                </a:lnTo>
                <a:lnTo>
                  <a:pt x="7116739" y="5549479"/>
                </a:lnTo>
                <a:lnTo>
                  <a:pt x="0" y="5549479"/>
                </a:lnTo>
                <a:lnTo>
                  <a:pt x="0" y="0"/>
                </a:lnTo>
                <a:close/>
              </a:path>
            </a:pathLst>
          </a:custGeom>
          <a:blipFill>
            <a:blip r:embed="rId6"/>
            <a:stretch>
              <a:fillRect/>
            </a:stretch>
          </a:blipFill>
        </p:spPr>
        <p:txBody>
          <a:bodyPr/>
          <a:lstStyle/>
          <a:p>
            <a:endParaRPr/>
          </a:p>
        </p:txBody>
      </p:sp>
      <p:sp>
        <p:nvSpPr>
          <p:cNvPr id="9" name="TextBox 9"/>
          <p:cNvSpPr txBox="1"/>
          <p:nvPr/>
        </p:nvSpPr>
        <p:spPr>
          <a:xfrm>
            <a:off x="319392" y="1184647"/>
            <a:ext cx="10518842" cy="1162050"/>
          </a:xfrm>
          <a:prstGeom prst="rect">
            <a:avLst/>
          </a:prstGeom>
        </p:spPr>
        <p:txBody>
          <a:bodyPr lIns="0" tIns="0" rIns="0" bIns="0" rtlCol="0" anchor="t">
            <a:spAutoFit/>
          </a:bodyPr>
          <a:lstStyle/>
          <a:p>
            <a:pPr marL="0" lvl="0" indent="0" algn="ctr">
              <a:lnSpc>
                <a:spcPts val="8673"/>
              </a:lnSpc>
            </a:pPr>
            <a:r>
              <a:rPr lang="en-US" sz="7228" spc="-144" dirty="0" err="1">
                <a:solidFill>
                  <a:srgbClr val="F7F7F7"/>
                </a:solidFill>
                <a:latin typeface="Poppins Bold"/>
              </a:rPr>
              <a:t>Onderzoeksfase</a:t>
            </a:r>
            <a:endParaRPr lang="en-US" sz="7228" spc="-144" dirty="0">
              <a:solidFill>
                <a:srgbClr val="F7F7F7"/>
              </a:solidFill>
              <a:latin typeface="Poppins Bold"/>
            </a:endParaRPr>
          </a:p>
        </p:txBody>
      </p:sp>
      <p:sp>
        <p:nvSpPr>
          <p:cNvPr id="10" name="TextBox 10"/>
          <p:cNvSpPr txBox="1"/>
          <p:nvPr/>
        </p:nvSpPr>
        <p:spPr>
          <a:xfrm>
            <a:off x="319630" y="2289547"/>
            <a:ext cx="10518842" cy="838200"/>
          </a:xfrm>
          <a:prstGeom prst="rect">
            <a:avLst/>
          </a:prstGeom>
        </p:spPr>
        <p:txBody>
          <a:bodyPr lIns="0" tIns="0" rIns="0" bIns="0" rtlCol="0" anchor="t">
            <a:spAutoFit/>
          </a:bodyPr>
          <a:lstStyle/>
          <a:p>
            <a:pPr marL="0" lvl="0" indent="0" algn="ctr">
              <a:lnSpc>
                <a:spcPts val="6153"/>
              </a:lnSpc>
            </a:pPr>
            <a:r>
              <a:rPr lang="en-US" sz="5128" spc="-102" dirty="0">
                <a:solidFill>
                  <a:srgbClr val="F7F7F7"/>
                </a:solidFill>
                <a:latin typeface="Poppins Bold"/>
              </a:rPr>
              <a:t>Wat </a:t>
            </a:r>
            <a:r>
              <a:rPr lang="en-US" sz="5128" spc="-102" dirty="0" err="1">
                <a:solidFill>
                  <a:srgbClr val="F7F7F7"/>
                </a:solidFill>
                <a:latin typeface="Poppins Bold"/>
              </a:rPr>
              <a:t>en</a:t>
            </a:r>
            <a:r>
              <a:rPr lang="en-US" sz="5128" spc="-102" dirty="0">
                <a:solidFill>
                  <a:srgbClr val="F7F7F7"/>
                </a:solidFill>
                <a:latin typeface="Poppins Bold"/>
              </a:rPr>
              <a:t> hoe </a:t>
            </a:r>
            <a:r>
              <a:rPr lang="en-US" sz="5128" spc="-102" dirty="0" err="1">
                <a:solidFill>
                  <a:srgbClr val="F7F7F7"/>
                </a:solidFill>
                <a:latin typeface="Poppins Bold"/>
              </a:rPr>
              <a:t>onderzoeken</a:t>
            </a:r>
            <a:r>
              <a:rPr lang="en-US" sz="5128" spc="-102" dirty="0">
                <a:solidFill>
                  <a:srgbClr val="F7F7F7"/>
                </a:solidFill>
                <a:latin typeface="Poppins Bold"/>
              </a:rPr>
              <a:t>?</a:t>
            </a:r>
          </a:p>
        </p:txBody>
      </p:sp>
      <p:sp>
        <p:nvSpPr>
          <p:cNvPr id="11" name="TextBox 11"/>
          <p:cNvSpPr txBox="1"/>
          <p:nvPr/>
        </p:nvSpPr>
        <p:spPr>
          <a:xfrm>
            <a:off x="1028462" y="4659941"/>
            <a:ext cx="9100702" cy="498663"/>
          </a:xfrm>
          <a:prstGeom prst="rect">
            <a:avLst/>
          </a:prstGeom>
        </p:spPr>
        <p:txBody>
          <a:bodyPr lIns="0" tIns="0" rIns="0" bIns="0" rtlCol="0" anchor="t">
            <a:spAutoFit/>
          </a:bodyPr>
          <a:lstStyle/>
          <a:p>
            <a:pPr marL="693776" lvl="1" indent="-346888" algn="l">
              <a:lnSpc>
                <a:spcPts val="4177"/>
              </a:lnSpc>
              <a:buFont typeface="Arial"/>
              <a:buChar char="•"/>
            </a:pPr>
            <a:endParaRPr lang="en-US" sz="3213" dirty="0">
              <a:solidFill>
                <a:srgbClr val="F7F7F7"/>
              </a:solidFill>
              <a:latin typeface="Open Sauce"/>
            </a:endParaRPr>
          </a:p>
        </p:txBody>
      </p:sp>
      <p:pic>
        <p:nvPicPr>
          <p:cNvPr id="12" name="Tijdelijke aanduiding voor inhoud 5" descr="Afbeelding met tekst, schermopname, cirkel, Graphics&#10;&#10;Automatisch gegenereerde beschrijving">
            <a:extLst>
              <a:ext uri="{FF2B5EF4-FFF2-40B4-BE49-F238E27FC236}">
                <a16:creationId xmlns:a16="http://schemas.microsoft.com/office/drawing/2014/main" id="{CC588EA8-9652-7571-1916-605CC6592280}"/>
              </a:ext>
            </a:extLst>
          </p:cNvPr>
          <p:cNvPicPr>
            <a:picLocks noChangeAspect="1"/>
          </p:cNvPicPr>
          <p:nvPr/>
        </p:nvPicPr>
        <p:blipFill>
          <a:blip r:embed="rId7"/>
          <a:stretch>
            <a:fillRect/>
          </a:stretch>
        </p:blipFill>
        <p:spPr>
          <a:xfrm>
            <a:off x="289585" y="4831867"/>
            <a:ext cx="7429500" cy="4270486"/>
          </a:xfrm>
          <a:prstGeom prst="rect">
            <a:avLst/>
          </a:prstGeom>
        </p:spPr>
      </p:pic>
      <p:pic>
        <p:nvPicPr>
          <p:cNvPr id="25" name="Audio 24">
            <a:extLst>
              <a:ext uri="{FF2B5EF4-FFF2-40B4-BE49-F238E27FC236}">
                <a16:creationId xmlns:a16="http://schemas.microsoft.com/office/drawing/2014/main" id="{098CC9AA-5F72-8B77-7747-95DD1C2AEC5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p:transition spd="slow" advTm="2893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7DC3D6D4-2D05-B54B-2122-A974D6B3F8AF}"/>
            </a:ext>
          </a:extLst>
        </p:cNvPr>
        <p:cNvGrpSpPr/>
        <p:nvPr/>
      </p:nvGrpSpPr>
      <p:grpSpPr>
        <a:xfrm>
          <a:off x="0" y="0"/>
          <a:ext cx="0" cy="0"/>
          <a:chOff x="0" y="0"/>
          <a:chExt cx="0" cy="0"/>
        </a:xfrm>
      </p:grpSpPr>
      <p:sp>
        <p:nvSpPr>
          <p:cNvPr id="2" name="Freeform 10">
            <a:extLst>
              <a:ext uri="{FF2B5EF4-FFF2-40B4-BE49-F238E27FC236}">
                <a16:creationId xmlns:a16="http://schemas.microsoft.com/office/drawing/2014/main" id="{D868946A-4EFF-0F5D-0DF2-6D6979B06BA2}"/>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a:extLst>
              <a:ext uri="{FF2B5EF4-FFF2-40B4-BE49-F238E27FC236}">
                <a16:creationId xmlns:a16="http://schemas.microsoft.com/office/drawing/2014/main" id="{D435804F-FA3D-6B16-6918-A32EA14974BB}"/>
              </a:ext>
            </a:extLst>
          </p:cNvPr>
          <p:cNvSpPr txBox="1"/>
          <p:nvPr/>
        </p:nvSpPr>
        <p:spPr>
          <a:xfrm>
            <a:off x="907937" y="2005604"/>
            <a:ext cx="11812022" cy="7154724"/>
          </a:xfrm>
          <a:prstGeom prst="rect">
            <a:avLst/>
          </a:prstGeom>
          <a:noFill/>
          <a:ln>
            <a:noFill/>
          </a:ln>
        </p:spPr>
        <p:txBody>
          <a:bodyPr lIns="137138" tIns="68550" rIns="137138" bIns="68550" anchor="ctr" anchorCtr="0">
            <a:noAutofit/>
          </a:bodyPr>
          <a:lstStyle/>
          <a:p>
            <a:pPr>
              <a:lnSpc>
                <a:spcPct val="150000"/>
              </a:lnSpc>
              <a:spcBef>
                <a:spcPct val="20000"/>
              </a:spcBef>
              <a:buClr>
                <a:srgbClr val="02AAB4"/>
              </a:buClr>
              <a:buSzPct val="100000"/>
            </a:pPr>
            <a:endParaRPr lang="nl-NL" sz="3600" dirty="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a:extLst>
              <a:ext uri="{FF2B5EF4-FFF2-40B4-BE49-F238E27FC236}">
                <a16:creationId xmlns:a16="http://schemas.microsoft.com/office/drawing/2014/main" id="{DFDB1810-2B13-230B-668A-BE57F2999764}"/>
              </a:ext>
            </a:extLst>
          </p:cNvPr>
          <p:cNvSpPr txBox="1"/>
          <p:nvPr/>
        </p:nvSpPr>
        <p:spPr>
          <a:xfrm>
            <a:off x="907938" y="674197"/>
            <a:ext cx="16263256"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dirty="0">
                <a:solidFill>
                  <a:srgbClr val="B42B55"/>
                </a:solidFill>
                <a:latin typeface="Poppins Bold"/>
                <a:cs typeface="Poppins Bold"/>
                <a:sym typeface="Open Sans"/>
              </a:rPr>
              <a:t>3. Onderzoek uitvoeren</a:t>
            </a:r>
          </a:p>
          <a:p>
            <a:pPr algn="ctr" defTabSz="914445">
              <a:lnSpc>
                <a:spcPts val="8400"/>
              </a:lnSpc>
              <a:buClr>
                <a:srgbClr val="C00000"/>
              </a:buClr>
              <a:buSzPct val="25000"/>
            </a:pPr>
            <a:r>
              <a:rPr lang="nl-BE" sz="6975" spc="-140" dirty="0">
                <a:solidFill>
                  <a:srgbClr val="B42B55"/>
                </a:solidFill>
                <a:latin typeface="Poppins Bold"/>
                <a:cs typeface="Poppins Bold"/>
                <a:sym typeface="Open Sans"/>
              </a:rPr>
              <a:t>4. Onderzoeksresultaten verwerken</a:t>
            </a:r>
          </a:p>
        </p:txBody>
      </p:sp>
      <p:grpSp>
        <p:nvGrpSpPr>
          <p:cNvPr id="3" name="Group 11">
            <a:extLst>
              <a:ext uri="{FF2B5EF4-FFF2-40B4-BE49-F238E27FC236}">
                <a16:creationId xmlns:a16="http://schemas.microsoft.com/office/drawing/2014/main" id="{B54CAA35-9D37-FB27-E400-D8D60661A067}"/>
              </a:ext>
            </a:extLst>
          </p:cNvPr>
          <p:cNvGrpSpPr/>
          <p:nvPr/>
        </p:nvGrpSpPr>
        <p:grpSpPr>
          <a:xfrm rot="7734702">
            <a:off x="13103931" y="4117300"/>
            <a:ext cx="5979624" cy="10533071"/>
            <a:chOff x="0" y="0"/>
            <a:chExt cx="660400" cy="1042862"/>
          </a:xfrm>
        </p:grpSpPr>
        <p:sp>
          <p:nvSpPr>
            <p:cNvPr id="4" name="Freeform 12">
              <a:extLst>
                <a:ext uri="{FF2B5EF4-FFF2-40B4-BE49-F238E27FC236}">
                  <a16:creationId xmlns:a16="http://schemas.microsoft.com/office/drawing/2014/main" id="{B26CEAA3-99D1-53C8-C247-BD69107F1482}"/>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B891A3FC-95C2-FF39-B0B5-1596CD771C02}"/>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sp>
        <p:nvSpPr>
          <p:cNvPr id="15" name="Rechthoek: afgeronde hoeken 14">
            <a:extLst>
              <a:ext uri="{FF2B5EF4-FFF2-40B4-BE49-F238E27FC236}">
                <a16:creationId xmlns:a16="http://schemas.microsoft.com/office/drawing/2014/main" id="{B276D557-E4BE-CA78-35E8-1B8855AECEB9}"/>
              </a:ext>
            </a:extLst>
          </p:cNvPr>
          <p:cNvSpPr/>
          <p:nvPr/>
        </p:nvSpPr>
        <p:spPr>
          <a:xfrm>
            <a:off x="1020206" y="3447252"/>
            <a:ext cx="16954761" cy="2864640"/>
          </a:xfrm>
          <a:prstGeom prst="roundRect">
            <a:avLst/>
          </a:prstGeom>
          <a:solidFill>
            <a:srgbClr val="049999"/>
          </a:solidFill>
          <a:ln>
            <a:solidFill>
              <a:srgbClr val="04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3600" dirty="0">
                <a:solidFill>
                  <a:schemeClr val="bg1"/>
                </a:solidFill>
                <a:latin typeface="Poppins" panose="00000500000000000000" pitchFamily="2" charset="0"/>
                <a:cs typeface="Poppins" panose="00000500000000000000" pitchFamily="2" charset="0"/>
              </a:rPr>
              <a:t>Belang van de professionaliteit van de onderzoeker, zowel in het gebruik van een onderzoeksmethode als bij het verwerken van de resultaten. </a:t>
            </a:r>
            <a:br>
              <a:rPr lang="nl-BE" sz="3600" dirty="0">
                <a:solidFill>
                  <a:schemeClr val="bg1"/>
                </a:solidFill>
                <a:latin typeface="Poppins" panose="00000500000000000000" pitchFamily="2" charset="0"/>
                <a:cs typeface="Poppins" panose="00000500000000000000" pitchFamily="2" charset="0"/>
              </a:rPr>
            </a:br>
            <a:r>
              <a:rPr lang="nl-BE" sz="3600" dirty="0">
                <a:solidFill>
                  <a:schemeClr val="bg1"/>
                </a:solidFill>
                <a:latin typeface="Poppins" panose="00000500000000000000" pitchFamily="2" charset="0"/>
                <a:cs typeface="Poppins" panose="00000500000000000000" pitchFamily="2" charset="0"/>
              </a:rPr>
              <a:t>Tip: </a:t>
            </a:r>
            <a:r>
              <a:rPr lang="nl-BE" sz="3600" dirty="0">
                <a:solidFill>
                  <a:schemeClr val="bg1"/>
                </a:solidFill>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HGD kwaliteitscheck diagnostisch instrument</a:t>
            </a:r>
            <a:endParaRPr lang="en-US" sz="3600" dirty="0">
              <a:solidFill>
                <a:schemeClr val="bg1"/>
              </a:solidFill>
              <a:latin typeface="Poppins" panose="00000500000000000000" pitchFamily="2" charset="0"/>
              <a:cs typeface="Poppins" panose="00000500000000000000" pitchFamily="2" charset="0"/>
            </a:endParaRPr>
          </a:p>
          <a:p>
            <a:pPr algn="ctr"/>
            <a:endParaRPr lang="nl-BE" dirty="0"/>
          </a:p>
        </p:txBody>
      </p:sp>
      <p:sp>
        <p:nvSpPr>
          <p:cNvPr id="16" name="Rechthoek: afgeronde hoeken 15">
            <a:extLst>
              <a:ext uri="{FF2B5EF4-FFF2-40B4-BE49-F238E27FC236}">
                <a16:creationId xmlns:a16="http://schemas.microsoft.com/office/drawing/2014/main" id="{9D411BCF-2565-6047-CCA8-CA6961D708E1}"/>
              </a:ext>
            </a:extLst>
          </p:cNvPr>
          <p:cNvSpPr/>
          <p:nvPr/>
        </p:nvSpPr>
        <p:spPr>
          <a:xfrm>
            <a:off x="907936" y="7150979"/>
            <a:ext cx="16954760" cy="1720537"/>
          </a:xfrm>
          <a:prstGeom prst="roundRect">
            <a:avLst/>
          </a:prstGeom>
          <a:solidFill>
            <a:srgbClr val="016666"/>
          </a:solidFill>
          <a:ln>
            <a:solidFill>
              <a:srgbClr val="01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3600" dirty="0">
                <a:solidFill>
                  <a:schemeClr val="bg1"/>
                </a:solidFill>
                <a:latin typeface="Poppins" panose="00000500000000000000" pitchFamily="2" charset="0"/>
                <a:cs typeface="Poppins" panose="00000500000000000000" pitchFamily="2" charset="0"/>
              </a:rPr>
              <a:t>Storende factoren tijdens je onderzoek? Wat je niet kan voorkomen, neem je mee in je registratie.</a:t>
            </a:r>
          </a:p>
        </p:txBody>
      </p:sp>
      <p:pic>
        <p:nvPicPr>
          <p:cNvPr id="32" name="Audio 31">
            <a:extLst>
              <a:ext uri="{FF2B5EF4-FFF2-40B4-BE49-F238E27FC236}">
                <a16:creationId xmlns:a16="http://schemas.microsoft.com/office/drawing/2014/main" id="{5282FEE8-BFB2-93DC-A89F-083F353E124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124795777"/>
      </p:ext>
    </p:extLst>
  </p:cSld>
  <p:clrMapOvr>
    <a:masterClrMapping/>
  </p:clrMapOvr>
  <p:transition spd="slow" advTm="12712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38239" y="4871736"/>
            <a:ext cx="9969865" cy="5483532"/>
            <a:chOff x="0" y="0"/>
            <a:chExt cx="4060919" cy="2233549"/>
          </a:xfrm>
        </p:grpSpPr>
        <p:sp>
          <p:nvSpPr>
            <p:cNvPr id="3" name="Freeform 3"/>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4" name="Freeform 4"/>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5" name="Group 5"/>
          <p:cNvGrpSpPr/>
          <p:nvPr/>
        </p:nvGrpSpPr>
        <p:grpSpPr>
          <a:xfrm rot="5400000">
            <a:off x="9956374" y="4871736"/>
            <a:ext cx="9969865" cy="5483532"/>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8" name="Group 8"/>
          <p:cNvGrpSpPr/>
          <p:nvPr/>
        </p:nvGrpSpPr>
        <p:grpSpPr>
          <a:xfrm rot="5400000">
            <a:off x="4159068" y="4871736"/>
            <a:ext cx="9969865" cy="5483532"/>
            <a:chOff x="0" y="0"/>
            <a:chExt cx="4060919" cy="2233549"/>
          </a:xfrm>
        </p:grpSpPr>
        <p:sp>
          <p:nvSpPr>
            <p:cNvPr id="9" name="Freeform 9"/>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10" name="Freeform 10"/>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11" name="Freeform 11"/>
          <p:cNvSpPr/>
          <p:nvPr/>
        </p:nvSpPr>
        <p:spPr>
          <a:xfrm>
            <a:off x="2101907" y="3490971"/>
            <a:ext cx="2471527" cy="1887629"/>
          </a:xfrm>
          <a:custGeom>
            <a:avLst/>
            <a:gdLst/>
            <a:ahLst/>
            <a:cxnLst/>
            <a:rect l="l" t="t" r="r" b="b"/>
            <a:pathLst>
              <a:path w="2471527" h="1887629">
                <a:moveTo>
                  <a:pt x="0" y="0"/>
                </a:moveTo>
                <a:lnTo>
                  <a:pt x="2471527" y="0"/>
                </a:lnTo>
                <a:lnTo>
                  <a:pt x="2471527" y="1887629"/>
                </a:lnTo>
                <a:lnTo>
                  <a:pt x="0" y="1887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2" name="Freeform 12"/>
          <p:cNvSpPr/>
          <p:nvPr/>
        </p:nvSpPr>
        <p:spPr>
          <a:xfrm>
            <a:off x="8099566" y="3117137"/>
            <a:ext cx="2088869" cy="2457492"/>
          </a:xfrm>
          <a:custGeom>
            <a:avLst/>
            <a:gdLst/>
            <a:ahLst/>
            <a:cxnLst/>
            <a:rect l="l" t="t" r="r" b="b"/>
            <a:pathLst>
              <a:path w="2088869" h="2457492">
                <a:moveTo>
                  <a:pt x="0" y="0"/>
                </a:moveTo>
                <a:lnTo>
                  <a:pt x="2088868" y="0"/>
                </a:lnTo>
                <a:lnTo>
                  <a:pt x="2088868" y="2457492"/>
                </a:lnTo>
                <a:lnTo>
                  <a:pt x="0" y="24574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3" name="Freeform 13"/>
          <p:cNvSpPr/>
          <p:nvPr/>
        </p:nvSpPr>
        <p:spPr>
          <a:xfrm>
            <a:off x="13895541" y="3335313"/>
            <a:ext cx="2138474" cy="2198945"/>
          </a:xfrm>
          <a:custGeom>
            <a:avLst/>
            <a:gdLst/>
            <a:ahLst/>
            <a:cxnLst/>
            <a:rect l="l" t="t" r="r" b="b"/>
            <a:pathLst>
              <a:path w="2138474" h="2198945">
                <a:moveTo>
                  <a:pt x="0" y="0"/>
                </a:moveTo>
                <a:lnTo>
                  <a:pt x="2138474" y="0"/>
                </a:lnTo>
                <a:lnTo>
                  <a:pt x="2138474" y="2198945"/>
                </a:lnTo>
                <a:lnTo>
                  <a:pt x="0" y="21989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4" name="TextBox 14"/>
          <p:cNvSpPr txBox="1"/>
          <p:nvPr/>
        </p:nvSpPr>
        <p:spPr>
          <a:xfrm>
            <a:off x="1924623" y="971550"/>
            <a:ext cx="14438754" cy="1114425"/>
          </a:xfrm>
          <a:prstGeom prst="rect">
            <a:avLst/>
          </a:prstGeom>
        </p:spPr>
        <p:txBody>
          <a:bodyPr lIns="0" tIns="0" rIns="0" bIns="0" rtlCol="0" anchor="t">
            <a:spAutoFit/>
          </a:bodyPr>
          <a:lstStyle/>
          <a:p>
            <a:pPr marL="0" lvl="0" indent="0" algn="ctr">
              <a:lnSpc>
                <a:spcPts val="8399"/>
              </a:lnSpc>
            </a:pPr>
            <a:r>
              <a:rPr lang="en-US" sz="6999" spc="-139">
                <a:solidFill>
                  <a:srgbClr val="026666"/>
                </a:solidFill>
                <a:latin typeface="Poppins Bold"/>
              </a:rPr>
              <a:t>Mee(r) met Prodia? </a:t>
            </a:r>
          </a:p>
        </p:txBody>
      </p:sp>
      <p:sp>
        <p:nvSpPr>
          <p:cNvPr id="15" name="TextBox 15"/>
          <p:cNvSpPr txBox="1"/>
          <p:nvPr/>
        </p:nvSpPr>
        <p:spPr>
          <a:xfrm>
            <a:off x="1230356" y="6752920"/>
            <a:ext cx="3752083" cy="3449919"/>
          </a:xfrm>
          <a:prstGeom prst="rect">
            <a:avLst/>
          </a:prstGeom>
        </p:spPr>
        <p:txBody>
          <a:bodyPr lIns="0" tIns="0" rIns="0" bIns="0" rtlCol="0" anchor="t">
            <a:spAutoFit/>
          </a:bodyPr>
          <a:lstStyle/>
          <a:p>
            <a:pPr algn="ctr">
              <a:lnSpc>
                <a:spcPts val="3360"/>
              </a:lnSpc>
            </a:pPr>
            <a:endParaRPr dirty="0"/>
          </a:p>
          <a:p>
            <a:pPr algn="ctr">
              <a:lnSpc>
                <a:spcPts val="3360"/>
              </a:lnSpc>
            </a:pPr>
            <a:r>
              <a:rPr lang="en-US" sz="2400" u="sng" dirty="0">
                <a:solidFill>
                  <a:srgbClr val="1D4355"/>
                </a:solidFill>
                <a:latin typeface="Open Sauce"/>
                <a:hlinkClick r:id="rId11"/>
              </a:rPr>
              <a:t>HGD-</a:t>
            </a:r>
            <a:r>
              <a:rPr lang="en-US" sz="2400" u="sng" dirty="0" err="1">
                <a:solidFill>
                  <a:srgbClr val="1D4355"/>
                </a:solidFill>
                <a:latin typeface="Open Sauce"/>
                <a:hlinkClick r:id="rId11"/>
              </a:rPr>
              <a:t>pagina</a:t>
            </a:r>
            <a:r>
              <a:rPr lang="en-US" sz="2400" u="sng" dirty="0">
                <a:solidFill>
                  <a:srgbClr val="1D4355"/>
                </a:solidFill>
                <a:latin typeface="Open Sauce"/>
                <a:hlinkClick r:id="rId11"/>
              </a:rPr>
              <a:t> </a:t>
            </a:r>
            <a:r>
              <a:rPr lang="en-US" sz="2400" u="sng" dirty="0" err="1">
                <a:solidFill>
                  <a:srgbClr val="1D4355"/>
                </a:solidFill>
                <a:latin typeface="Open Sauce"/>
                <a:hlinkClick r:id="rId11"/>
              </a:rPr>
              <a:t>Onderzoek</a:t>
            </a:r>
            <a:endParaRPr lang="en-US" sz="2400" u="sng" dirty="0">
              <a:solidFill>
                <a:srgbClr val="1D4355"/>
              </a:solidFill>
              <a:latin typeface="Open Sauce"/>
            </a:endParaRPr>
          </a:p>
          <a:p>
            <a:pPr algn="ctr">
              <a:lnSpc>
                <a:spcPts val="3360"/>
              </a:lnSpc>
            </a:pPr>
            <a:endParaRPr lang="en-US" sz="2400" u="sng" dirty="0">
              <a:solidFill>
                <a:srgbClr val="1D4355"/>
              </a:solidFill>
              <a:latin typeface="Open Sauce"/>
            </a:endParaRPr>
          </a:p>
          <a:p>
            <a:pPr algn="ctr">
              <a:lnSpc>
                <a:spcPts val="3360"/>
              </a:lnSpc>
            </a:pPr>
            <a:r>
              <a:rPr lang="en-US" sz="2400" u="sng" dirty="0">
                <a:solidFill>
                  <a:srgbClr val="1D4355"/>
                </a:solidFill>
                <a:latin typeface="Open Sauce"/>
                <a:hlinkClick r:id="rId12"/>
              </a:rPr>
              <a:t>Wat en hoe onderzoeken</a:t>
            </a:r>
          </a:p>
          <a:p>
            <a:pPr algn="ctr">
              <a:lnSpc>
                <a:spcPts val="3360"/>
              </a:lnSpc>
            </a:pPr>
            <a:endParaRPr lang="en-US" sz="2400" u="sng" dirty="0">
              <a:solidFill>
                <a:srgbClr val="1D4355"/>
              </a:solidFill>
              <a:latin typeface="Open Sauce"/>
              <a:hlinkClick r:id="rId12"/>
            </a:endParaRPr>
          </a:p>
          <a:p>
            <a:pPr algn="ctr">
              <a:lnSpc>
                <a:spcPts val="3360"/>
              </a:lnSpc>
            </a:pPr>
            <a:r>
              <a:rPr lang="en-US" sz="2400" u="sng" dirty="0" err="1">
                <a:solidFill>
                  <a:srgbClr val="1D4355"/>
                </a:solidFill>
                <a:latin typeface="Open Sauce"/>
                <a:hlinkClick r:id="rId12"/>
              </a:rPr>
              <a:t>Kwaliteitscheck</a:t>
            </a:r>
            <a:r>
              <a:rPr lang="en-US" sz="2400" u="sng" dirty="0">
                <a:solidFill>
                  <a:srgbClr val="1D4355"/>
                </a:solidFill>
                <a:latin typeface="Open Sauce"/>
                <a:hlinkClick r:id="rId12"/>
              </a:rPr>
              <a:t> </a:t>
            </a:r>
            <a:endParaRPr lang="en-US" sz="2400" u="sng" dirty="0">
              <a:solidFill>
                <a:srgbClr val="1D4355"/>
              </a:solidFill>
              <a:latin typeface="Open Sauce"/>
            </a:endParaRPr>
          </a:p>
          <a:p>
            <a:pPr algn="ctr">
              <a:lnSpc>
                <a:spcPts val="3360"/>
              </a:lnSpc>
            </a:pPr>
            <a:endParaRPr lang="en-US" sz="2400" u="sng" dirty="0">
              <a:solidFill>
                <a:srgbClr val="1D4355"/>
              </a:solidFill>
              <a:latin typeface="Open Sauce"/>
            </a:endParaRPr>
          </a:p>
        </p:txBody>
      </p:sp>
      <p:sp>
        <p:nvSpPr>
          <p:cNvPr id="16" name="TextBox 16"/>
          <p:cNvSpPr txBox="1"/>
          <p:nvPr/>
        </p:nvSpPr>
        <p:spPr>
          <a:xfrm>
            <a:off x="1292336" y="6091354"/>
            <a:ext cx="375208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AAN DE SLAG</a:t>
            </a:r>
          </a:p>
        </p:txBody>
      </p:sp>
      <p:sp>
        <p:nvSpPr>
          <p:cNvPr id="17" name="TextBox 17"/>
          <p:cNvSpPr txBox="1"/>
          <p:nvPr/>
        </p:nvSpPr>
        <p:spPr>
          <a:xfrm>
            <a:off x="13065265" y="7171837"/>
            <a:ext cx="3752083" cy="2577885"/>
          </a:xfrm>
          <a:prstGeom prst="rect">
            <a:avLst/>
          </a:prstGeom>
        </p:spPr>
        <p:txBody>
          <a:bodyPr lIns="0" tIns="0" rIns="0" bIns="0" rtlCol="0" anchor="t">
            <a:spAutoFit/>
          </a:bodyPr>
          <a:lstStyle/>
          <a:p>
            <a:pPr>
              <a:lnSpc>
                <a:spcPts val="3359"/>
              </a:lnSpc>
            </a:pPr>
            <a:r>
              <a:rPr lang="en-US" sz="2400" dirty="0">
                <a:solidFill>
                  <a:srgbClr val="1D4355"/>
                </a:solidFill>
                <a:latin typeface="Open Sauce"/>
              </a:rPr>
              <a:t>ADP: </a:t>
            </a:r>
            <a:r>
              <a:rPr lang="en-US" sz="2400" dirty="0" err="1">
                <a:solidFill>
                  <a:srgbClr val="1D4355"/>
                </a:solidFill>
                <a:latin typeface="Open Sauce"/>
              </a:rPr>
              <a:t>Onderzoeksfase</a:t>
            </a:r>
            <a:endParaRPr lang="en-US" sz="2400" dirty="0">
              <a:solidFill>
                <a:srgbClr val="1D4355"/>
              </a:solidFill>
              <a:latin typeface="Open Sauce"/>
            </a:endParaRPr>
          </a:p>
          <a:p>
            <a:pPr>
              <a:lnSpc>
                <a:spcPts val="3359"/>
              </a:lnSpc>
            </a:pPr>
            <a:endParaRPr lang="en-US" sz="2400" dirty="0">
              <a:solidFill>
                <a:srgbClr val="1D4355"/>
              </a:solidFill>
              <a:latin typeface="Open Sauce"/>
            </a:endParaRPr>
          </a:p>
          <a:p>
            <a:pPr>
              <a:lnSpc>
                <a:spcPts val="3359"/>
              </a:lnSpc>
            </a:pPr>
            <a:r>
              <a:rPr lang="en-US" sz="2400" dirty="0" err="1">
                <a:solidFill>
                  <a:srgbClr val="1D4355"/>
                </a:solidFill>
                <a:latin typeface="Open Sauce"/>
              </a:rPr>
              <a:t>Aandachtspunten</a:t>
            </a:r>
            <a:r>
              <a:rPr lang="en-US" sz="2400" dirty="0">
                <a:solidFill>
                  <a:srgbClr val="1D4355"/>
                </a:solidFill>
                <a:latin typeface="Open Sauce"/>
              </a:rPr>
              <a:t> faire </a:t>
            </a:r>
            <a:r>
              <a:rPr lang="en-US" sz="2400" dirty="0" err="1">
                <a:solidFill>
                  <a:srgbClr val="1D4355"/>
                </a:solidFill>
                <a:latin typeface="Open Sauce"/>
              </a:rPr>
              <a:t>diagnostiek</a:t>
            </a:r>
            <a:endParaRPr lang="en-US" sz="2400" dirty="0">
              <a:solidFill>
                <a:srgbClr val="1D4355"/>
              </a:solidFill>
              <a:latin typeface="Open Sauce"/>
            </a:endParaRPr>
          </a:p>
          <a:p>
            <a:pPr>
              <a:lnSpc>
                <a:spcPts val="3359"/>
              </a:lnSpc>
            </a:pPr>
            <a:endParaRPr lang="en-US" sz="2400" dirty="0">
              <a:solidFill>
                <a:srgbClr val="1D4355"/>
              </a:solidFill>
              <a:latin typeface="Open Sauce"/>
            </a:endParaRPr>
          </a:p>
          <a:p>
            <a:pPr>
              <a:lnSpc>
                <a:spcPts val="3359"/>
              </a:lnSpc>
            </a:pPr>
            <a:endParaRPr lang="en-US" sz="2400" dirty="0">
              <a:solidFill>
                <a:srgbClr val="1D4355"/>
              </a:solidFill>
              <a:latin typeface="Open Sauce"/>
            </a:endParaRPr>
          </a:p>
        </p:txBody>
      </p:sp>
      <p:sp>
        <p:nvSpPr>
          <p:cNvPr id="18" name="TextBox 18"/>
          <p:cNvSpPr txBox="1"/>
          <p:nvPr/>
        </p:nvSpPr>
        <p:spPr>
          <a:xfrm>
            <a:off x="12614260" y="6091354"/>
            <a:ext cx="465409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NOG MEER WETEN </a:t>
            </a:r>
          </a:p>
        </p:txBody>
      </p:sp>
      <p:grpSp>
        <p:nvGrpSpPr>
          <p:cNvPr id="19" name="Group 19"/>
          <p:cNvGrpSpPr/>
          <p:nvPr/>
        </p:nvGrpSpPr>
        <p:grpSpPr>
          <a:xfrm>
            <a:off x="7267958" y="6093735"/>
            <a:ext cx="3752083" cy="4108720"/>
            <a:chOff x="0" y="-9525"/>
            <a:chExt cx="5002777" cy="5478291"/>
          </a:xfrm>
        </p:grpSpPr>
        <p:sp>
          <p:nvSpPr>
            <p:cNvPr id="20" name="TextBox 20"/>
            <p:cNvSpPr txBox="1"/>
            <p:nvPr/>
          </p:nvSpPr>
          <p:spPr>
            <a:xfrm>
              <a:off x="0" y="1451257"/>
              <a:ext cx="5002777" cy="4017509"/>
            </a:xfrm>
            <a:prstGeom prst="rect">
              <a:avLst/>
            </a:prstGeom>
          </p:spPr>
          <p:txBody>
            <a:bodyPr lIns="0" tIns="0" rIns="0" bIns="0" rtlCol="0" anchor="t">
              <a:spAutoFit/>
            </a:bodyPr>
            <a:lstStyle/>
            <a:p>
              <a:pPr algn="ctr">
                <a:lnSpc>
                  <a:spcPts val="3359"/>
                </a:lnSpc>
              </a:pPr>
              <a:r>
                <a:rPr lang="en-US" sz="2400" dirty="0" err="1">
                  <a:solidFill>
                    <a:srgbClr val="1D4355"/>
                  </a:solidFill>
                  <a:latin typeface="Open Sauce Bold"/>
                </a:rPr>
                <a:t>kennisclips</a:t>
              </a:r>
              <a:r>
                <a:rPr lang="en-US" sz="2400" dirty="0">
                  <a:solidFill>
                    <a:srgbClr val="1D4355"/>
                  </a:solidFill>
                  <a:latin typeface="Open Sauce Bold"/>
                </a:rPr>
                <a:t>:</a:t>
              </a:r>
            </a:p>
            <a:p>
              <a:pPr algn="ctr">
                <a:lnSpc>
                  <a:spcPts val="3359"/>
                </a:lnSpc>
              </a:pPr>
              <a:r>
                <a:rPr lang="en-US" sz="2400" dirty="0">
                  <a:solidFill>
                    <a:srgbClr val="1D4355"/>
                  </a:solidFill>
                  <a:latin typeface="Open Sauce Bold"/>
                </a:rPr>
                <a:t> </a:t>
              </a:r>
            </a:p>
            <a:p>
              <a:pPr marL="518160" lvl="1" indent="-259080">
                <a:lnSpc>
                  <a:spcPts val="3359"/>
                </a:lnSpc>
                <a:buFont typeface="Arial"/>
                <a:buChar char="•"/>
              </a:pPr>
              <a:r>
                <a:rPr lang="en-US" sz="2400" dirty="0" err="1">
                  <a:solidFill>
                    <a:srgbClr val="1D4355"/>
                  </a:solidFill>
                  <a:latin typeface="Open Sauce"/>
                </a:rPr>
                <a:t>Prodia</a:t>
              </a:r>
              <a:r>
                <a:rPr lang="en-US" sz="2400" dirty="0">
                  <a:solidFill>
                    <a:srgbClr val="1D4355"/>
                  </a:solidFill>
                  <a:latin typeface="Open Sauce"/>
                </a:rPr>
                <a:t>-model </a:t>
              </a:r>
            </a:p>
            <a:p>
              <a:pPr algn="ctr">
                <a:lnSpc>
                  <a:spcPts val="3359"/>
                </a:lnSpc>
              </a:pPr>
              <a:endParaRPr lang="en-US" sz="2400" dirty="0">
                <a:solidFill>
                  <a:srgbClr val="1D4355"/>
                </a:solidFill>
                <a:latin typeface=""/>
              </a:endParaRPr>
            </a:p>
            <a:p>
              <a:pPr marL="259080" lvl="1">
                <a:lnSpc>
                  <a:spcPts val="3359"/>
                </a:lnSpc>
              </a:pPr>
              <a:endParaRPr lang="en-US" sz="2400" b="1" dirty="0">
                <a:solidFill>
                  <a:srgbClr val="1D4355"/>
                </a:solidFill>
                <a:latin typeface=""/>
              </a:endParaRPr>
            </a:p>
            <a:p>
              <a:pPr marL="518160" lvl="1" indent="-259080">
                <a:lnSpc>
                  <a:spcPts val="3359"/>
                </a:lnSpc>
                <a:buFont typeface="Arial"/>
                <a:buChar char="•"/>
              </a:pPr>
              <a:endParaRPr lang="en-US" sz="2400" dirty="0">
                <a:solidFill>
                  <a:srgbClr val="1D4355"/>
                </a:solidFill>
                <a:latin typeface=""/>
              </a:endParaRPr>
            </a:p>
            <a:p>
              <a:pPr>
                <a:lnSpc>
                  <a:spcPts val="3359"/>
                </a:lnSpc>
              </a:pPr>
              <a:endParaRPr lang="en-US" sz="2400" dirty="0">
                <a:solidFill>
                  <a:srgbClr val="1D4355"/>
                </a:solidFill>
                <a:latin typeface=""/>
              </a:endParaRPr>
            </a:p>
          </p:txBody>
        </p:sp>
        <p:sp>
          <p:nvSpPr>
            <p:cNvPr id="21" name="TextBox 21"/>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LEER BIJ </a:t>
              </a:r>
            </a:p>
          </p:txBody>
        </p:sp>
      </p:grpSp>
      <p:pic>
        <p:nvPicPr>
          <p:cNvPr id="38" name="Audio 37">
            <a:extLst>
              <a:ext uri="{FF2B5EF4-FFF2-40B4-BE49-F238E27FC236}">
                <a16:creationId xmlns:a16="http://schemas.microsoft.com/office/drawing/2014/main" id="{A32F7C7E-1ECB-1CFB-17ED-86746A4D80EF}"/>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p:transition spd="slow" advTm="5671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8" ma:contentTypeDescription="Een nieuw document maken." ma:contentTypeScope="" ma:versionID="a48475fae2ebf32d072f2bdb06d0c814">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aa3336d3113e6a4560fc0495b49a95b8"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F919E-8EDC-4345-B152-AE6E14C833B8}">
  <ds:schemaRefs>
    <ds:schemaRef ds:uri="http://schemas.microsoft.com/sharepoint/v3/contenttype/forms"/>
  </ds:schemaRefs>
</ds:datastoreItem>
</file>

<file path=customXml/itemProps2.xml><?xml version="1.0" encoding="utf-8"?>
<ds:datastoreItem xmlns:ds="http://schemas.openxmlformats.org/officeDocument/2006/customXml" ds:itemID="{E406021F-0D3E-4B54-B403-985BC1C83D9B}">
  <ds:schemaRefs>
    <ds:schemaRef ds:uri="http://purl.org/dc/elements/1.1/"/>
    <ds:schemaRef ds:uri="http://purl.org/dc/dcmitype/"/>
    <ds:schemaRef ds:uri="http://schemas.microsoft.com/office/2006/documentManagement/types"/>
    <ds:schemaRef ds:uri="0af09284-65e3-4d5f-a141-65977bef45be"/>
    <ds:schemaRef ds:uri="http://schemas.microsoft.com/office/infopath/2007/PartnerControls"/>
    <ds:schemaRef ds:uri="http://schemas.openxmlformats.org/package/2006/metadata/core-properties"/>
    <ds:schemaRef ds:uri="http://purl.org/dc/terms/"/>
    <ds:schemaRef ds:uri="2c0101b5-daf1-4fcf-9f4f-355d3a42c99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BF887D3-69EE-440C-93D2-B4BCA9F3F3BB}">
  <ds:schemaRefs>
    <ds:schemaRef ds:uri="0af09284-65e3-4d5f-a141-65977bef45be"/>
    <ds:schemaRef ds:uri="2c0101b5-daf1-4fcf-9f4f-355d3a42c9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1516</TotalTime>
  <Words>1470</Words>
  <Application>Microsoft Macintosh PowerPoint</Application>
  <PresentationFormat>Aangepast</PresentationFormat>
  <Paragraphs>84</Paragraphs>
  <Slides>9</Slides>
  <Notes>9</Notes>
  <HiddenSlides>0</HiddenSlides>
  <MMClips>9</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9</vt:i4>
      </vt:variant>
    </vt:vector>
  </HeadingPairs>
  <TitlesOfParts>
    <vt:vector size="17" baseType="lpstr">
      <vt:lpstr>Poppins Bold</vt:lpstr>
      <vt:lpstr>Poppins</vt:lpstr>
      <vt:lpstr>Aptos</vt:lpstr>
      <vt:lpstr>Open Sauce Bold</vt:lpstr>
      <vt:lpstr>Arial</vt:lpstr>
      <vt:lpstr>Open Sauce</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Kennisclip Uitbreiding van zorg</dc:title>
  <dc:creator>Sarah Schaubroeck</dc:creator>
  <cp:lastModifiedBy>Marjolein Van Bogaert</cp:lastModifiedBy>
  <cp:revision>2</cp:revision>
  <dcterms:created xsi:type="dcterms:W3CDTF">2006-08-16T00:00:00Z</dcterms:created>
  <dcterms:modified xsi:type="dcterms:W3CDTF">2025-09-14T17:13:45Z</dcterms:modified>
  <dc:identifier>DAF9ndTRcU0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y fmtid="{D5CDD505-2E9C-101B-9397-08002B2CF9AE}" pid="3" name="MediaServiceImageTags">
    <vt:lpwstr/>
  </property>
</Properties>
</file>