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1"/>
  </p:notesMasterIdLst>
  <p:sldIdLst>
    <p:sldId id="256" r:id="rId5"/>
    <p:sldId id="258" r:id="rId6"/>
    <p:sldId id="261" r:id="rId7"/>
    <p:sldId id="964" r:id="rId8"/>
    <p:sldId id="357" r:id="rId9"/>
    <p:sldId id="905" r:id="rId10"/>
    <p:sldId id="963" r:id="rId11"/>
    <p:sldId id="910" r:id="rId12"/>
    <p:sldId id="360" r:id="rId13"/>
    <p:sldId id="805" r:id="rId14"/>
    <p:sldId id="911" r:id="rId15"/>
    <p:sldId id="806" r:id="rId16"/>
    <p:sldId id="864" r:id="rId17"/>
    <p:sldId id="807" r:id="rId18"/>
    <p:sldId id="362" r:id="rId19"/>
    <p:sldId id="269" r:id="rId20"/>
  </p:sldIdLst>
  <p:sldSz cx="18288000" cy="10287000"/>
  <p:notesSz cx="6858000" cy="9144000"/>
  <p:embeddedFontLst>
    <p:embeddedFont>
      <p:font typeface="Open Sans" panose="020B0606030504020204" pitchFamily="34" charset="0"/>
      <p:regular r:id="rId22"/>
      <p:bold r:id="rId23"/>
      <p:italic r:id="rId24"/>
      <p:boldItalic r:id="rId25"/>
    </p:embeddedFont>
    <p:embeddedFont>
      <p:font typeface="Open Sauce" pitchFamily="2" charset="77"/>
      <p:regular r:id="rId26"/>
    </p:embeddedFont>
    <p:embeddedFont>
      <p:font typeface="Open Sauce Bold" pitchFamily="2" charset="77"/>
      <p:regular r:id="rId27"/>
      <p:bold r:id="rId28"/>
    </p:embeddedFont>
    <p:embeddedFont>
      <p:font typeface="Poppins" pitchFamily="2" charset="77"/>
      <p:regular r:id="rId29"/>
      <p:bold r:id="rId30"/>
      <p:italic r:id="rId31"/>
      <p:boldItalic r:id="rId32"/>
    </p:embeddedFont>
    <p:embeddedFont>
      <p:font typeface="Poppins Bold" pitchFamily="2" charset="77"/>
      <p:regular r:id="rId33"/>
      <p:bold r:id="rId34"/>
    </p:embeddedFont>
    <p:embeddedFont>
      <p:font typeface="Wingdings 3" pitchFamily="2" charset="2"/>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748524-405D-0DE7-93D9-3EBA3A53DAF7}" name="Laetitia Bokestael" initials="LB" userId="S::laetitia.bokestael@vrijclbnetwerk.be::6a096805-fffc-4000-80b1-9ff9f98bf1fe" providerId="AD"/>
  <p188:author id="{AB2D4FD3-1AFD-B7E1-7B65-F1786FEC0793}" name="Ann Van Rompaey" initials="AV" userId="S::ann.vanrompaey@vrijclbnetwerk.be::f807e356-a69c-4d5c-9c34-dc148db82eee" providerId="AD"/>
  <p188:author id="{C900B4D8-D616-1668-11AF-F3FCACC336F9}" name="Sarah Schaubroeck" initials="SS" userId="S::Sarah.Schaubroeck@g-o.be::8bd569eb-3032-48bb-afa6-7c56e223a80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42B55"/>
    <a:srgbClr val="026666"/>
    <a:srgbClr val="FCF5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48B269-045F-DD48-B472-DD5EE5074A74}" v="1395" dt="2025-09-03T12:26:46.4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64"/>
    <p:restoredTop sz="52311"/>
  </p:normalViewPr>
  <p:slideViewPr>
    <p:cSldViewPr snapToGrid="0">
      <p:cViewPr varScale="1">
        <p:scale>
          <a:sx n="36" d="100"/>
          <a:sy n="36" d="100"/>
        </p:scale>
        <p:origin x="2744" y="23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tableStyles" Target="tableStyles.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s De Bondt" userId="S::els.de.bondt_g-o.be#ext#@vrijclbnetwerk.onmicrosoft.com::773a6d83-fabf-4473-b6a9-bc51ff9163f4" providerId="AD" clId="Web-{A4F19E29-2083-48EC-9DD4-7F2E393CD62E}"/>
    <pc:docChg chg="modSld">
      <pc:chgData name="Els De Bondt" userId="S::els.de.bondt_g-o.be#ext#@vrijclbnetwerk.onmicrosoft.com::773a6d83-fabf-4473-b6a9-bc51ff9163f4" providerId="AD" clId="Web-{A4F19E29-2083-48EC-9DD4-7F2E393CD62E}" dt="2025-09-01T12:17:51.002" v="178"/>
      <pc:docMkLst>
        <pc:docMk/>
      </pc:docMkLst>
      <pc:sldChg chg="modNotes">
        <pc:chgData name="Els De Bondt" userId="S::els.de.bondt_g-o.be#ext#@vrijclbnetwerk.onmicrosoft.com::773a6d83-fabf-4473-b6a9-bc51ff9163f4" providerId="AD" clId="Web-{A4F19E29-2083-48EC-9DD4-7F2E393CD62E}" dt="2025-09-01T11:54:29.529" v="3"/>
        <pc:sldMkLst>
          <pc:docMk/>
          <pc:sldMk cId="2091774214" sldId="357"/>
        </pc:sldMkLst>
      </pc:sldChg>
      <pc:sldChg chg="modNotes">
        <pc:chgData name="Els De Bondt" userId="S::els.de.bondt_g-o.be#ext#@vrijclbnetwerk.onmicrosoft.com::773a6d83-fabf-4473-b6a9-bc51ff9163f4" providerId="AD" clId="Web-{A4F19E29-2083-48EC-9DD4-7F2E393CD62E}" dt="2025-09-01T12:17:51.002" v="178"/>
        <pc:sldMkLst>
          <pc:docMk/>
          <pc:sldMk cId="1909577974" sldId="963"/>
        </pc:sldMkLst>
      </pc:sldChg>
    </pc:docChg>
  </pc:docChgLst>
  <pc:docChgLst>
    <pc:chgData name="Ann Van Rompaey" userId="f807e356-a69c-4d5c-9c34-dc148db82eee" providerId="ADAL" clId="{3CEB333B-AE23-43B4-862B-FD022030BBB2}"/>
    <pc:docChg chg="custSel modSld">
      <pc:chgData name="Ann Van Rompaey" userId="f807e356-a69c-4d5c-9c34-dc148db82eee" providerId="ADAL" clId="{3CEB333B-AE23-43B4-862B-FD022030BBB2}" dt="2025-09-01T07:52:01.125" v="267" actId="20577"/>
      <pc:docMkLst>
        <pc:docMk/>
      </pc:docMkLst>
      <pc:sldChg chg="modNotesTx">
        <pc:chgData name="Ann Van Rompaey" userId="f807e356-a69c-4d5c-9c34-dc148db82eee" providerId="ADAL" clId="{3CEB333B-AE23-43B4-862B-FD022030BBB2}" dt="2025-09-01T07:22:38.542" v="62" actId="20577"/>
        <pc:sldMkLst>
          <pc:docMk/>
          <pc:sldMk cId="0" sldId="261"/>
        </pc:sldMkLst>
      </pc:sldChg>
      <pc:sldChg chg="modNotesTx">
        <pc:chgData name="Ann Van Rompaey" userId="f807e356-a69c-4d5c-9c34-dc148db82eee" providerId="ADAL" clId="{3CEB333B-AE23-43B4-862B-FD022030BBB2}" dt="2025-09-01T07:49:19.611" v="260" actId="20577"/>
        <pc:sldMkLst>
          <pc:docMk/>
          <pc:sldMk cId="0" sldId="269"/>
        </pc:sldMkLst>
      </pc:sldChg>
      <pc:sldChg chg="modNotesTx">
        <pc:chgData name="Ann Van Rompaey" userId="f807e356-a69c-4d5c-9c34-dc148db82eee" providerId="ADAL" clId="{3CEB333B-AE23-43B4-862B-FD022030BBB2}" dt="2025-09-01T07:24:47.455" v="66" actId="20577"/>
        <pc:sldMkLst>
          <pc:docMk/>
          <pc:sldMk cId="2091774214" sldId="357"/>
        </pc:sldMkLst>
      </pc:sldChg>
      <pc:sldChg chg="modNotesTx">
        <pc:chgData name="Ann Van Rompaey" userId="f807e356-a69c-4d5c-9c34-dc148db82eee" providerId="ADAL" clId="{3CEB333B-AE23-43B4-862B-FD022030BBB2}" dt="2025-09-01T07:48:28.731" v="255" actId="20577"/>
        <pc:sldMkLst>
          <pc:docMk/>
          <pc:sldMk cId="3151972365" sldId="362"/>
        </pc:sldMkLst>
      </pc:sldChg>
      <pc:sldChg chg="modNotesTx">
        <pc:chgData name="Ann Van Rompaey" userId="f807e356-a69c-4d5c-9c34-dc148db82eee" providerId="ADAL" clId="{3CEB333B-AE23-43B4-862B-FD022030BBB2}" dt="2025-09-01T07:33:05.487" v="121" actId="20577"/>
        <pc:sldMkLst>
          <pc:docMk/>
          <pc:sldMk cId="1708927223" sldId="805"/>
        </pc:sldMkLst>
      </pc:sldChg>
      <pc:sldChg chg="modNotesTx">
        <pc:chgData name="Ann Van Rompaey" userId="f807e356-a69c-4d5c-9c34-dc148db82eee" providerId="ADAL" clId="{3CEB333B-AE23-43B4-862B-FD022030BBB2}" dt="2025-09-01T07:42:58.560" v="213" actId="313"/>
        <pc:sldMkLst>
          <pc:docMk/>
          <pc:sldMk cId="4143798811" sldId="806"/>
        </pc:sldMkLst>
      </pc:sldChg>
      <pc:sldChg chg="modSp mod modNotesTx">
        <pc:chgData name="Ann Van Rompaey" userId="f807e356-a69c-4d5c-9c34-dc148db82eee" providerId="ADAL" clId="{3CEB333B-AE23-43B4-862B-FD022030BBB2}" dt="2025-09-01T07:52:01.125" v="267" actId="20577"/>
        <pc:sldMkLst>
          <pc:docMk/>
          <pc:sldMk cId="1491990107" sldId="807"/>
        </pc:sldMkLst>
        <pc:spChg chg="mod">
          <ac:chgData name="Ann Van Rompaey" userId="f807e356-a69c-4d5c-9c34-dc148db82eee" providerId="ADAL" clId="{3CEB333B-AE23-43B4-862B-FD022030BBB2}" dt="2025-09-01T07:52:01.125" v="267" actId="20577"/>
          <ac:spMkLst>
            <pc:docMk/>
            <pc:sldMk cId="1491990107" sldId="807"/>
            <ac:spMk id="6" creationId="{00000000-0000-0000-0000-000000000000}"/>
          </ac:spMkLst>
        </pc:spChg>
      </pc:sldChg>
      <pc:sldChg chg="modSp">
        <pc:chgData name="Ann Van Rompaey" userId="f807e356-a69c-4d5c-9c34-dc148db82eee" providerId="ADAL" clId="{3CEB333B-AE23-43B4-862B-FD022030BBB2}" dt="2025-09-01T07:44:21.893" v="225" actId="6549"/>
        <pc:sldMkLst>
          <pc:docMk/>
          <pc:sldMk cId="808548144" sldId="864"/>
        </pc:sldMkLst>
        <pc:spChg chg="mod">
          <ac:chgData name="Ann Van Rompaey" userId="f807e356-a69c-4d5c-9c34-dc148db82eee" providerId="ADAL" clId="{3CEB333B-AE23-43B4-862B-FD022030BBB2}" dt="2025-09-01T07:44:21.893" v="225" actId="6549"/>
          <ac:spMkLst>
            <pc:docMk/>
            <pc:sldMk cId="808548144" sldId="864"/>
            <ac:spMk id="3" creationId="{00000000-0000-0000-0000-000000000000}"/>
          </ac:spMkLst>
        </pc:spChg>
      </pc:sldChg>
      <pc:sldChg chg="modNotesTx">
        <pc:chgData name="Ann Van Rompaey" userId="f807e356-a69c-4d5c-9c34-dc148db82eee" providerId="ADAL" clId="{3CEB333B-AE23-43B4-862B-FD022030BBB2}" dt="2025-09-01T07:30:17.434" v="91" actId="20577"/>
        <pc:sldMkLst>
          <pc:docMk/>
          <pc:sldMk cId="2426679643" sldId="910"/>
        </pc:sldMkLst>
      </pc:sldChg>
      <pc:sldChg chg="modSp mod modNotesTx">
        <pc:chgData name="Ann Van Rompaey" userId="f807e356-a69c-4d5c-9c34-dc148db82eee" providerId="ADAL" clId="{3CEB333B-AE23-43B4-862B-FD022030BBB2}" dt="2025-09-01T07:51:00.312" v="261" actId="20577"/>
        <pc:sldMkLst>
          <pc:docMk/>
          <pc:sldMk cId="891884287" sldId="911"/>
        </pc:sldMkLst>
        <pc:spChg chg="mod">
          <ac:chgData name="Ann Van Rompaey" userId="f807e356-a69c-4d5c-9c34-dc148db82eee" providerId="ADAL" clId="{3CEB333B-AE23-43B4-862B-FD022030BBB2}" dt="2025-09-01T07:51:00.312" v="261" actId="20577"/>
          <ac:spMkLst>
            <pc:docMk/>
            <pc:sldMk cId="891884287" sldId="911"/>
            <ac:spMk id="7" creationId="{00000000-0000-0000-0000-000000000000}"/>
          </ac:spMkLst>
        </pc:spChg>
      </pc:sldChg>
    </pc:docChg>
  </pc:docChgLst>
  <pc:docChgLst>
    <pc:chgData name="Laetitia Bokestael" userId="6a096805-fffc-4000-80b1-9ff9f98bf1fe" providerId="ADAL" clId="{3DFBB67B-5A34-430E-A826-EEBAA87FFF70}"/>
    <pc:docChg chg="custSel modSld">
      <pc:chgData name="Laetitia Bokestael" userId="6a096805-fffc-4000-80b1-9ff9f98bf1fe" providerId="ADAL" clId="{3DFBB67B-5A34-430E-A826-EEBAA87FFF70}" dt="2025-09-01T10:22:19.652" v="883" actId="20577"/>
      <pc:docMkLst>
        <pc:docMk/>
      </pc:docMkLst>
      <pc:sldChg chg="modNotesTx">
        <pc:chgData name="Laetitia Bokestael" userId="6a096805-fffc-4000-80b1-9ff9f98bf1fe" providerId="ADAL" clId="{3DFBB67B-5A34-430E-A826-EEBAA87FFF70}" dt="2025-09-01T09:36:53.388" v="205" actId="114"/>
        <pc:sldMkLst>
          <pc:docMk/>
          <pc:sldMk cId="0" sldId="261"/>
        </pc:sldMkLst>
      </pc:sldChg>
      <pc:sldChg chg="modNotesTx">
        <pc:chgData name="Laetitia Bokestael" userId="6a096805-fffc-4000-80b1-9ff9f98bf1fe" providerId="ADAL" clId="{3DFBB67B-5A34-430E-A826-EEBAA87FFF70}" dt="2025-09-01T10:22:19.652" v="883" actId="20577"/>
        <pc:sldMkLst>
          <pc:docMk/>
          <pc:sldMk cId="0" sldId="269"/>
        </pc:sldMkLst>
      </pc:sldChg>
      <pc:sldChg chg="modNotesTx">
        <pc:chgData name="Laetitia Bokestael" userId="6a096805-fffc-4000-80b1-9ff9f98bf1fe" providerId="ADAL" clId="{3DFBB67B-5A34-430E-A826-EEBAA87FFF70}" dt="2025-09-01T09:51:53.476" v="593" actId="20577"/>
        <pc:sldMkLst>
          <pc:docMk/>
          <pc:sldMk cId="2091774214" sldId="357"/>
        </pc:sldMkLst>
      </pc:sldChg>
      <pc:sldChg chg="modNotesTx">
        <pc:chgData name="Laetitia Bokestael" userId="6a096805-fffc-4000-80b1-9ff9f98bf1fe" providerId="ADAL" clId="{3DFBB67B-5A34-430E-A826-EEBAA87FFF70}" dt="2025-09-01T10:12:40.872" v="735" actId="114"/>
        <pc:sldMkLst>
          <pc:docMk/>
          <pc:sldMk cId="1708927223" sldId="805"/>
        </pc:sldMkLst>
      </pc:sldChg>
      <pc:sldChg chg="modNotesTx">
        <pc:chgData name="Laetitia Bokestael" userId="6a096805-fffc-4000-80b1-9ff9f98bf1fe" providerId="ADAL" clId="{3DFBB67B-5A34-430E-A826-EEBAA87FFF70}" dt="2025-09-01T10:18:53.439" v="827" actId="6549"/>
        <pc:sldMkLst>
          <pc:docMk/>
          <pc:sldMk cId="4143798811" sldId="806"/>
        </pc:sldMkLst>
      </pc:sldChg>
      <pc:sldChg chg="modNotesTx">
        <pc:chgData name="Laetitia Bokestael" userId="6a096805-fffc-4000-80b1-9ff9f98bf1fe" providerId="ADAL" clId="{3DFBB67B-5A34-430E-A826-EEBAA87FFF70}" dt="2025-09-01T10:19:39.839" v="882" actId="114"/>
        <pc:sldMkLst>
          <pc:docMk/>
          <pc:sldMk cId="1491990107" sldId="807"/>
        </pc:sldMkLst>
      </pc:sldChg>
      <pc:sldChg chg="modNotesTx">
        <pc:chgData name="Laetitia Bokestael" userId="6a096805-fffc-4000-80b1-9ff9f98bf1fe" providerId="ADAL" clId="{3DFBB67B-5A34-430E-A826-EEBAA87FFF70}" dt="2025-09-01T09:54:13.067" v="601" actId="114"/>
        <pc:sldMkLst>
          <pc:docMk/>
          <pc:sldMk cId="990977709" sldId="905"/>
        </pc:sldMkLst>
      </pc:sldChg>
      <pc:sldChg chg="modNotesTx">
        <pc:chgData name="Laetitia Bokestael" userId="6a096805-fffc-4000-80b1-9ff9f98bf1fe" providerId="ADAL" clId="{3DFBB67B-5A34-430E-A826-EEBAA87FFF70}" dt="2025-09-01T10:14:10.232" v="752" actId="114"/>
        <pc:sldMkLst>
          <pc:docMk/>
          <pc:sldMk cId="891884287" sldId="911"/>
        </pc:sldMkLst>
      </pc:sldChg>
      <pc:sldChg chg="modNotesTx">
        <pc:chgData name="Laetitia Bokestael" userId="6a096805-fffc-4000-80b1-9ff9f98bf1fe" providerId="ADAL" clId="{3DFBB67B-5A34-430E-A826-EEBAA87FFF70}" dt="2025-09-01T10:01:40.617" v="668" actId="114"/>
        <pc:sldMkLst>
          <pc:docMk/>
          <pc:sldMk cId="1909577974" sldId="963"/>
        </pc:sldMkLst>
      </pc:sldChg>
    </pc:docChg>
  </pc:docChgLst>
  <pc:docChgLst>
    <pc:chgData name="Sarah Schaubroeck" userId="8bd569eb-3032-48bb-afa6-7c56e223a806" providerId="ADAL" clId="{FDD07CB2-68B2-4489-9F2F-0E553BF12765}"/>
    <pc:docChg chg="undo custSel addSld delSld modSld sldOrd delMainMaster modMainMaster">
      <pc:chgData name="Sarah Schaubroeck" userId="8bd569eb-3032-48bb-afa6-7c56e223a806" providerId="ADAL" clId="{FDD07CB2-68B2-4489-9F2F-0E553BF12765}" dt="2025-09-02T09:01:41.402" v="16645" actId="113"/>
      <pc:docMkLst>
        <pc:docMk/>
      </pc:docMkLst>
      <pc:sldChg chg="addSp delSp modSp mod delAnim modNotesTx">
        <pc:chgData name="Sarah Schaubroeck" userId="8bd569eb-3032-48bb-afa6-7c56e223a806" providerId="ADAL" clId="{FDD07CB2-68B2-4489-9F2F-0E553BF12765}" dt="2025-09-02T08:25:40.734" v="16642" actId="1076"/>
        <pc:sldMkLst>
          <pc:docMk/>
          <pc:sldMk cId="0" sldId="256"/>
        </pc:sldMkLst>
        <pc:spChg chg="add mod">
          <ac:chgData name="Sarah Schaubroeck" userId="8bd569eb-3032-48bb-afa6-7c56e223a806" providerId="ADAL" clId="{FDD07CB2-68B2-4489-9F2F-0E553BF12765}" dt="2025-09-02T08:25:40.734" v="16642" actId="1076"/>
          <ac:spMkLst>
            <pc:docMk/>
            <pc:sldMk cId="0" sldId="256"/>
            <ac:spMk id="7" creationId="{884BADEF-E2F4-655B-A153-17FEF270DE36}"/>
          </ac:spMkLst>
        </pc:spChg>
        <pc:spChg chg="mod">
          <ac:chgData name="Sarah Schaubroeck" userId="8bd569eb-3032-48bb-afa6-7c56e223a806" providerId="ADAL" clId="{FDD07CB2-68B2-4489-9F2F-0E553BF12765}" dt="2025-08-27T14:27:58.627" v="9037" actId="20577"/>
          <ac:spMkLst>
            <pc:docMk/>
            <pc:sldMk cId="0" sldId="256"/>
            <ac:spMk id="10" creationId="{00000000-0000-0000-0000-000000000000}"/>
          </ac:spMkLst>
        </pc:spChg>
        <pc:picChg chg="add mod">
          <ac:chgData name="Sarah Schaubroeck" userId="8bd569eb-3032-48bb-afa6-7c56e223a806" providerId="ADAL" clId="{FDD07CB2-68B2-4489-9F2F-0E553BF12765}" dt="2025-09-02T08:25:25.352" v="16641" actId="1076"/>
          <ac:picMkLst>
            <pc:docMk/>
            <pc:sldMk cId="0" sldId="256"/>
            <ac:picMk id="11" creationId="{E0A443EC-C17E-DF4A-5A0C-5D2E3EDBD790}"/>
          </ac:picMkLst>
        </pc:picChg>
      </pc:sldChg>
      <pc:sldChg chg="del">
        <pc:chgData name="Sarah Schaubroeck" userId="8bd569eb-3032-48bb-afa6-7c56e223a806" providerId="ADAL" clId="{FDD07CB2-68B2-4489-9F2F-0E553BF12765}" dt="2025-08-21T07:09:36.183" v="40" actId="47"/>
        <pc:sldMkLst>
          <pc:docMk/>
          <pc:sldMk cId="0" sldId="257"/>
        </pc:sldMkLst>
      </pc:sldChg>
      <pc:sldChg chg="addSp delSp modSp mod setBg delAnim modNotesTx">
        <pc:chgData name="Sarah Schaubroeck" userId="8bd569eb-3032-48bb-afa6-7c56e223a806" providerId="ADAL" clId="{FDD07CB2-68B2-4489-9F2F-0E553BF12765}" dt="2025-08-28T06:04:53.644" v="10806"/>
        <pc:sldMkLst>
          <pc:docMk/>
          <pc:sldMk cId="0" sldId="258"/>
        </pc:sldMkLst>
        <pc:spChg chg="mod">
          <ac:chgData name="Sarah Schaubroeck" userId="8bd569eb-3032-48bb-afa6-7c56e223a806" providerId="ADAL" clId="{FDD07CB2-68B2-4489-9F2F-0E553BF12765}" dt="2025-08-28T04:43:38.471" v="9266" actId="20577"/>
          <ac:spMkLst>
            <pc:docMk/>
            <pc:sldMk cId="0" sldId="258"/>
            <ac:spMk id="10" creationId="{00000000-0000-0000-0000-000000000000}"/>
          </ac:spMkLst>
        </pc:spChg>
        <pc:spChg chg="add mod">
          <ac:chgData name="Sarah Schaubroeck" userId="8bd569eb-3032-48bb-afa6-7c56e223a806" providerId="ADAL" clId="{FDD07CB2-68B2-4489-9F2F-0E553BF12765}" dt="2025-08-28T05:45:57.499" v="10069" actId="14100"/>
          <ac:spMkLst>
            <pc:docMk/>
            <pc:sldMk cId="0" sldId="258"/>
            <ac:spMk id="12" creationId="{939ACC4F-33C6-69F3-3B5D-F7CFF820A96E}"/>
          </ac:spMkLst>
        </pc:spChg>
      </pc:sldChg>
      <pc:sldChg chg="del">
        <pc:chgData name="Sarah Schaubroeck" userId="8bd569eb-3032-48bb-afa6-7c56e223a806" providerId="ADAL" clId="{FDD07CB2-68B2-4489-9F2F-0E553BF12765}" dt="2025-08-21T07:09:37.666" v="41" actId="47"/>
        <pc:sldMkLst>
          <pc:docMk/>
          <pc:sldMk cId="0" sldId="259"/>
        </pc:sldMkLst>
      </pc:sldChg>
      <pc:sldChg chg="del">
        <pc:chgData name="Sarah Schaubroeck" userId="8bd569eb-3032-48bb-afa6-7c56e223a806" providerId="ADAL" clId="{FDD07CB2-68B2-4489-9F2F-0E553BF12765}" dt="2025-08-21T07:09:41.003" v="42" actId="47"/>
        <pc:sldMkLst>
          <pc:docMk/>
          <pc:sldMk cId="0" sldId="260"/>
        </pc:sldMkLst>
      </pc:sldChg>
      <pc:sldChg chg="addSp delSp modSp add del mod setBg modNotesTx">
        <pc:chgData name="Sarah Schaubroeck" userId="8bd569eb-3032-48bb-afa6-7c56e223a806" providerId="ADAL" clId="{FDD07CB2-68B2-4489-9F2F-0E553BF12765}" dt="2025-09-02T08:27:04.725" v="16644" actId="6549"/>
        <pc:sldMkLst>
          <pc:docMk/>
          <pc:sldMk cId="0" sldId="261"/>
        </pc:sldMkLst>
        <pc:spChg chg="add mod">
          <ac:chgData name="Sarah Schaubroeck" userId="8bd569eb-3032-48bb-afa6-7c56e223a806" providerId="ADAL" clId="{FDD07CB2-68B2-4489-9F2F-0E553BF12765}" dt="2025-08-28T06:09:57.598" v="10860" actId="6549"/>
          <ac:spMkLst>
            <pc:docMk/>
            <pc:sldMk cId="0" sldId="261"/>
            <ac:spMk id="8" creationId="{E463ADF2-FAB5-F954-EE3E-4EA3463B99B7}"/>
          </ac:spMkLst>
        </pc:spChg>
        <pc:spChg chg="mod">
          <ac:chgData name="Sarah Schaubroeck" userId="8bd569eb-3032-48bb-afa6-7c56e223a806" providerId="ADAL" clId="{FDD07CB2-68B2-4489-9F2F-0E553BF12765}" dt="2025-08-28T06:10:20.152" v="10862" actId="1076"/>
          <ac:spMkLst>
            <pc:docMk/>
            <pc:sldMk cId="0" sldId="261"/>
            <ac:spMk id="9" creationId="{00000000-0000-0000-0000-000000000000}"/>
          </ac:spMkLst>
        </pc:spChg>
        <pc:spChg chg="add mod">
          <ac:chgData name="Sarah Schaubroeck" userId="8bd569eb-3032-48bb-afa6-7c56e223a806" providerId="ADAL" clId="{FDD07CB2-68B2-4489-9F2F-0E553BF12765}" dt="2025-08-28T06:09:40.248" v="10857"/>
          <ac:spMkLst>
            <pc:docMk/>
            <pc:sldMk cId="0" sldId="261"/>
            <ac:spMk id="10" creationId="{6C3DC1E3-B4F2-E0AD-FE91-FE8CFF8171FF}"/>
          </ac:spMkLst>
        </pc:spChg>
        <pc:spChg chg="mod">
          <ac:chgData name="Sarah Schaubroeck" userId="8bd569eb-3032-48bb-afa6-7c56e223a806" providerId="ADAL" clId="{FDD07CB2-68B2-4489-9F2F-0E553BF12765}" dt="2025-08-28T04:49:02.132" v="9327"/>
          <ac:spMkLst>
            <pc:docMk/>
            <pc:sldMk cId="0" sldId="261"/>
            <ac:spMk id="12" creationId="{E2FA35BE-3708-8130-DFD0-68FED404C472}"/>
          </ac:spMkLst>
        </pc:spChg>
        <pc:grpChg chg="add mod">
          <ac:chgData name="Sarah Schaubroeck" userId="8bd569eb-3032-48bb-afa6-7c56e223a806" providerId="ADAL" clId="{FDD07CB2-68B2-4489-9F2F-0E553BF12765}" dt="2025-08-28T04:49:08.930" v="9328" actId="1076"/>
          <ac:grpSpMkLst>
            <pc:docMk/>
            <pc:sldMk cId="0" sldId="261"/>
            <ac:grpSpMk id="11" creationId="{789C4302-FB04-84C7-E040-200EE968517D}"/>
          </ac:grpSpMkLst>
        </pc:grpChg>
      </pc:sldChg>
      <pc:sldChg chg="del">
        <pc:chgData name="Sarah Schaubroeck" userId="8bd569eb-3032-48bb-afa6-7c56e223a806" providerId="ADAL" clId="{FDD07CB2-68B2-4489-9F2F-0E553BF12765}" dt="2025-08-21T07:09:41.003" v="42" actId="47"/>
        <pc:sldMkLst>
          <pc:docMk/>
          <pc:sldMk cId="0" sldId="262"/>
        </pc:sldMkLst>
      </pc:sldChg>
      <pc:sldChg chg="del">
        <pc:chgData name="Sarah Schaubroeck" userId="8bd569eb-3032-48bb-afa6-7c56e223a806" providerId="ADAL" clId="{FDD07CB2-68B2-4489-9F2F-0E553BF12765}" dt="2025-08-21T07:09:41.003" v="42" actId="47"/>
        <pc:sldMkLst>
          <pc:docMk/>
          <pc:sldMk cId="0" sldId="263"/>
        </pc:sldMkLst>
      </pc:sldChg>
      <pc:sldChg chg="del">
        <pc:chgData name="Sarah Schaubroeck" userId="8bd569eb-3032-48bb-afa6-7c56e223a806" providerId="ADAL" clId="{FDD07CB2-68B2-4489-9F2F-0E553BF12765}" dt="2025-08-21T07:09:41.003" v="42" actId="47"/>
        <pc:sldMkLst>
          <pc:docMk/>
          <pc:sldMk cId="0" sldId="264"/>
        </pc:sldMkLst>
      </pc:sldChg>
      <pc:sldChg chg="modSp del mod">
        <pc:chgData name="Sarah Schaubroeck" userId="8bd569eb-3032-48bb-afa6-7c56e223a806" providerId="ADAL" clId="{FDD07CB2-68B2-4489-9F2F-0E553BF12765}" dt="2025-08-21T08:22:08.154" v="557" actId="47"/>
        <pc:sldMkLst>
          <pc:docMk/>
          <pc:sldMk cId="0" sldId="265"/>
        </pc:sldMkLst>
      </pc:sldChg>
      <pc:sldChg chg="delSp modSp del mod">
        <pc:chgData name="Sarah Schaubroeck" userId="8bd569eb-3032-48bb-afa6-7c56e223a806" providerId="ADAL" clId="{FDD07CB2-68B2-4489-9F2F-0E553BF12765}" dt="2025-08-21T08:03:01.107" v="141" actId="47"/>
        <pc:sldMkLst>
          <pc:docMk/>
          <pc:sldMk cId="0" sldId="266"/>
        </pc:sldMkLst>
      </pc:sldChg>
      <pc:sldChg chg="del">
        <pc:chgData name="Sarah Schaubroeck" userId="8bd569eb-3032-48bb-afa6-7c56e223a806" providerId="ADAL" clId="{FDD07CB2-68B2-4489-9F2F-0E553BF12765}" dt="2025-08-21T07:09:44.054" v="43" actId="47"/>
        <pc:sldMkLst>
          <pc:docMk/>
          <pc:sldMk cId="0" sldId="267"/>
        </pc:sldMkLst>
      </pc:sldChg>
      <pc:sldChg chg="del">
        <pc:chgData name="Sarah Schaubroeck" userId="8bd569eb-3032-48bb-afa6-7c56e223a806" providerId="ADAL" clId="{FDD07CB2-68B2-4489-9F2F-0E553BF12765}" dt="2025-08-21T07:09:45.213" v="44" actId="47"/>
        <pc:sldMkLst>
          <pc:docMk/>
          <pc:sldMk cId="0" sldId="268"/>
        </pc:sldMkLst>
      </pc:sldChg>
      <pc:sldChg chg="addSp delSp modSp mod setBg delAnim modNotesTx">
        <pc:chgData name="Sarah Schaubroeck" userId="8bd569eb-3032-48bb-afa6-7c56e223a806" providerId="ADAL" clId="{FDD07CB2-68B2-4489-9F2F-0E553BF12765}" dt="2025-08-29T16:25:25.273" v="16636" actId="1076"/>
        <pc:sldMkLst>
          <pc:docMk/>
          <pc:sldMk cId="0" sldId="269"/>
        </pc:sldMkLst>
        <pc:spChg chg="mod">
          <ac:chgData name="Sarah Schaubroeck" userId="8bd569eb-3032-48bb-afa6-7c56e223a806" providerId="ADAL" clId="{FDD07CB2-68B2-4489-9F2F-0E553BF12765}" dt="2025-08-29T16:25:25.273" v="16636" actId="1076"/>
          <ac:spMkLst>
            <pc:docMk/>
            <pc:sldMk cId="0" sldId="269"/>
            <ac:spMk id="15" creationId="{00000000-0000-0000-0000-000000000000}"/>
          </ac:spMkLst>
        </pc:spChg>
        <pc:spChg chg="mod">
          <ac:chgData name="Sarah Schaubroeck" userId="8bd569eb-3032-48bb-afa6-7c56e223a806" providerId="ADAL" clId="{FDD07CB2-68B2-4489-9F2F-0E553BF12765}" dt="2025-08-21T08:13:12.209" v="432" actId="20577"/>
          <ac:spMkLst>
            <pc:docMk/>
            <pc:sldMk cId="0" sldId="269"/>
            <ac:spMk id="17" creationId="{00000000-0000-0000-0000-000000000000}"/>
          </ac:spMkLst>
        </pc:spChg>
        <pc:spChg chg="mod">
          <ac:chgData name="Sarah Schaubroeck" userId="8bd569eb-3032-48bb-afa6-7c56e223a806" providerId="ADAL" clId="{FDD07CB2-68B2-4489-9F2F-0E553BF12765}" dt="2025-08-29T16:24:38.906" v="16625" actId="2711"/>
          <ac:spMkLst>
            <pc:docMk/>
            <pc:sldMk cId="0" sldId="269"/>
            <ac:spMk id="20" creationId="{00000000-0000-0000-0000-000000000000}"/>
          </ac:spMkLst>
        </pc:spChg>
        <pc:spChg chg="add del mod">
          <ac:chgData name="Sarah Schaubroeck" userId="8bd569eb-3032-48bb-afa6-7c56e223a806" providerId="ADAL" clId="{FDD07CB2-68B2-4489-9F2F-0E553BF12765}" dt="2025-08-29T16:25:20.274" v="16635" actId="14100"/>
          <ac:spMkLst>
            <pc:docMk/>
            <pc:sldMk cId="0" sldId="269"/>
            <ac:spMk id="22" creationId="{32A67620-4125-E60D-BDF6-7FDA3934627A}"/>
          </ac:spMkLst>
        </pc:spChg>
      </pc:sldChg>
      <pc:sldChg chg="addSp delSp modSp add mod ord modNotesTx">
        <pc:chgData name="Sarah Schaubroeck" userId="8bd569eb-3032-48bb-afa6-7c56e223a806" providerId="ADAL" clId="{FDD07CB2-68B2-4489-9F2F-0E553BF12765}" dt="2025-08-29T11:48:24.316" v="11168" actId="20577"/>
        <pc:sldMkLst>
          <pc:docMk/>
          <pc:sldMk cId="2091774214" sldId="357"/>
        </pc:sldMkLst>
        <pc:spChg chg="add mod ord">
          <ac:chgData name="Sarah Schaubroeck" userId="8bd569eb-3032-48bb-afa6-7c56e223a806" providerId="ADAL" clId="{FDD07CB2-68B2-4489-9F2F-0E553BF12765}" dt="2025-08-28T05:50:57.403" v="10087" actId="167"/>
          <ac:spMkLst>
            <pc:docMk/>
            <pc:sldMk cId="2091774214" sldId="357"/>
            <ac:spMk id="2" creationId="{F1123A14-9851-3AF7-915B-BED865643797}"/>
          </ac:spMkLst>
        </pc:spChg>
        <pc:spChg chg="mod">
          <ac:chgData name="Sarah Schaubroeck" userId="8bd569eb-3032-48bb-afa6-7c56e223a806" providerId="ADAL" clId="{FDD07CB2-68B2-4489-9F2F-0E553BF12765}" dt="2025-08-27T19:30:49.824" v="9043"/>
          <ac:spMkLst>
            <pc:docMk/>
            <pc:sldMk cId="2091774214" sldId="357"/>
            <ac:spMk id="4" creationId="{6727FA6E-CFEB-265F-9AAA-55D0CF9EA8AB}"/>
          </ac:spMkLst>
        </pc:spChg>
        <pc:spChg chg="mod">
          <ac:chgData name="Sarah Schaubroeck" userId="8bd569eb-3032-48bb-afa6-7c56e223a806" providerId="ADAL" clId="{FDD07CB2-68B2-4489-9F2F-0E553BF12765}" dt="2025-08-28T05:50:46.538" v="10086" actId="207"/>
          <ac:spMkLst>
            <pc:docMk/>
            <pc:sldMk cId="2091774214" sldId="357"/>
            <ac:spMk id="5" creationId="{00000000-0000-0000-0000-000000000000}"/>
          </ac:spMkLst>
        </pc:spChg>
        <pc:spChg chg="mod">
          <ac:chgData name="Sarah Schaubroeck" userId="8bd569eb-3032-48bb-afa6-7c56e223a806" providerId="ADAL" clId="{FDD07CB2-68B2-4489-9F2F-0E553BF12765}" dt="2025-08-27T19:30:49.824" v="9043"/>
          <ac:spMkLst>
            <pc:docMk/>
            <pc:sldMk cId="2091774214" sldId="357"/>
            <ac:spMk id="6" creationId="{0375719D-3884-ABE6-3B65-A11FD86B46C8}"/>
          </ac:spMkLst>
        </pc:spChg>
        <pc:spChg chg="mod">
          <ac:chgData name="Sarah Schaubroeck" userId="8bd569eb-3032-48bb-afa6-7c56e223a806" providerId="ADAL" clId="{FDD07CB2-68B2-4489-9F2F-0E553BF12765}" dt="2025-08-27T19:31:02.788" v="9044" actId="108"/>
          <ac:spMkLst>
            <pc:docMk/>
            <pc:sldMk cId="2091774214" sldId="357"/>
            <ac:spMk id="521" creationId="{00000000-0000-0000-0000-000000000000}"/>
          </ac:spMkLst>
        </pc:spChg>
        <pc:grpChg chg="add mod">
          <ac:chgData name="Sarah Schaubroeck" userId="8bd569eb-3032-48bb-afa6-7c56e223a806" providerId="ADAL" clId="{FDD07CB2-68B2-4489-9F2F-0E553BF12765}" dt="2025-08-27T19:30:49.824" v="9043"/>
          <ac:grpSpMkLst>
            <pc:docMk/>
            <pc:sldMk cId="2091774214" sldId="357"/>
            <ac:grpSpMk id="3" creationId="{3457E186-732D-93F6-6AF2-0E8691CBCD5F}"/>
          </ac:grpSpMkLst>
        </pc:grpChg>
        <pc:picChg chg="add mod">
          <ac:chgData name="Sarah Schaubroeck" userId="8bd569eb-3032-48bb-afa6-7c56e223a806" providerId="ADAL" clId="{FDD07CB2-68B2-4489-9F2F-0E553BF12765}" dt="2025-08-29T11:46:40.767" v="11056" actId="1076"/>
          <ac:picMkLst>
            <pc:docMk/>
            <pc:sldMk cId="2091774214" sldId="357"/>
            <ac:picMk id="8" creationId="{310CF318-4DA1-9576-DC43-12A42BC6CAA0}"/>
          </ac:picMkLst>
        </pc:picChg>
      </pc:sldChg>
      <pc:sldChg chg="addSp delSp modSp add mod modTransition modAnim modNotesTx">
        <pc:chgData name="Sarah Schaubroeck" userId="8bd569eb-3032-48bb-afa6-7c56e223a806" providerId="ADAL" clId="{FDD07CB2-68B2-4489-9F2F-0E553BF12765}" dt="2025-08-29T12:34:24.876" v="13987" actId="20577"/>
        <pc:sldMkLst>
          <pc:docMk/>
          <pc:sldMk cId="2688910146" sldId="360"/>
        </pc:sldMkLst>
        <pc:spChg chg="mod">
          <ac:chgData name="Sarah Schaubroeck" userId="8bd569eb-3032-48bb-afa6-7c56e223a806" providerId="ADAL" clId="{FDD07CB2-68B2-4489-9F2F-0E553BF12765}" dt="2025-08-28T05:51:31.329" v="10091" actId="207"/>
          <ac:spMkLst>
            <pc:docMk/>
            <pc:sldMk cId="2688910146" sldId="360"/>
            <ac:spMk id="2" creationId="{00000000-0000-0000-0000-000000000000}"/>
          </ac:spMkLst>
        </pc:spChg>
        <pc:spChg chg="mod">
          <ac:chgData name="Sarah Schaubroeck" userId="8bd569eb-3032-48bb-afa6-7c56e223a806" providerId="ADAL" clId="{FDD07CB2-68B2-4489-9F2F-0E553BF12765}" dt="2025-08-29T12:34:24.876" v="13987" actId="20577"/>
          <ac:spMkLst>
            <pc:docMk/>
            <pc:sldMk cId="2688910146" sldId="360"/>
            <ac:spMk id="3" creationId="{00000000-0000-0000-0000-000000000000}"/>
          </ac:spMkLst>
        </pc:spChg>
        <pc:spChg chg="mod">
          <ac:chgData name="Sarah Schaubroeck" userId="8bd569eb-3032-48bb-afa6-7c56e223a806" providerId="ADAL" clId="{FDD07CB2-68B2-4489-9F2F-0E553BF12765}" dt="2025-08-28T05:43:46.510" v="10060" actId="207"/>
          <ac:spMkLst>
            <pc:docMk/>
            <pc:sldMk cId="2688910146" sldId="360"/>
            <ac:spMk id="5" creationId="{00000000-0000-0000-0000-000000000000}"/>
          </ac:spMkLst>
        </pc:spChg>
        <pc:spChg chg="add mod">
          <ac:chgData name="Sarah Schaubroeck" userId="8bd569eb-3032-48bb-afa6-7c56e223a806" providerId="ADAL" clId="{FDD07CB2-68B2-4489-9F2F-0E553BF12765}" dt="2025-08-28T06:05:49.364" v="10812"/>
          <ac:spMkLst>
            <pc:docMk/>
            <pc:sldMk cId="2688910146" sldId="360"/>
            <ac:spMk id="11" creationId="{79000591-B567-45F7-AE62-F6C1B89060F4}"/>
          </ac:spMkLst>
        </pc:spChg>
      </pc:sldChg>
      <pc:sldChg chg="addSp delSp modSp add mod modNotesTx">
        <pc:chgData name="Sarah Schaubroeck" userId="8bd569eb-3032-48bb-afa6-7c56e223a806" providerId="ADAL" clId="{FDD07CB2-68B2-4489-9F2F-0E553BF12765}" dt="2025-08-29T12:51:04.868" v="15453" actId="113"/>
        <pc:sldMkLst>
          <pc:docMk/>
          <pc:sldMk cId="3151972365" sldId="362"/>
        </pc:sldMkLst>
        <pc:spChg chg="add mod">
          <ac:chgData name="Sarah Schaubroeck" userId="8bd569eb-3032-48bb-afa6-7c56e223a806" providerId="ADAL" clId="{FDD07CB2-68B2-4489-9F2F-0E553BF12765}" dt="2025-08-27T19:53:50.801" v="9162"/>
          <ac:spMkLst>
            <pc:docMk/>
            <pc:sldMk cId="3151972365" sldId="362"/>
            <ac:spMk id="2" creationId="{74E07E25-7BDD-DE2C-3F51-62CF7BF08B36}"/>
          </ac:spMkLst>
        </pc:spChg>
        <pc:spChg chg="mod">
          <ac:chgData name="Sarah Schaubroeck" userId="8bd569eb-3032-48bb-afa6-7c56e223a806" providerId="ADAL" clId="{FDD07CB2-68B2-4489-9F2F-0E553BF12765}" dt="2025-08-28T05:54:38.802" v="10117" actId="2711"/>
          <ac:spMkLst>
            <pc:docMk/>
            <pc:sldMk cId="3151972365" sldId="362"/>
            <ac:spMk id="5" creationId="{00000000-0000-0000-0000-000000000000}"/>
          </ac:spMkLst>
        </pc:spChg>
        <pc:spChg chg="mod">
          <ac:chgData name="Sarah Schaubroeck" userId="8bd569eb-3032-48bb-afa6-7c56e223a806" providerId="ADAL" clId="{FDD07CB2-68B2-4489-9F2F-0E553BF12765}" dt="2025-08-27T19:53:55.879" v="9163"/>
          <ac:spMkLst>
            <pc:docMk/>
            <pc:sldMk cId="3151972365" sldId="362"/>
            <ac:spMk id="6" creationId="{F8EC8BE0-AF56-F579-9DF4-EB6FC344338C}"/>
          </ac:spMkLst>
        </pc:spChg>
        <pc:spChg chg="mod">
          <ac:chgData name="Sarah Schaubroeck" userId="8bd569eb-3032-48bb-afa6-7c56e223a806" providerId="ADAL" clId="{FDD07CB2-68B2-4489-9F2F-0E553BF12765}" dt="2025-08-27T19:53:55.879" v="9163"/>
          <ac:spMkLst>
            <pc:docMk/>
            <pc:sldMk cId="3151972365" sldId="362"/>
            <ac:spMk id="7" creationId="{22749828-29DD-171D-1105-83007130F5E1}"/>
          </ac:spMkLst>
        </pc:spChg>
        <pc:spChg chg="mod">
          <ac:chgData name="Sarah Schaubroeck" userId="8bd569eb-3032-48bb-afa6-7c56e223a806" providerId="ADAL" clId="{FDD07CB2-68B2-4489-9F2F-0E553BF12765}" dt="2025-08-28T05:54:25.515" v="10116" actId="404"/>
          <ac:spMkLst>
            <pc:docMk/>
            <pc:sldMk cId="3151972365" sldId="362"/>
            <ac:spMk id="521" creationId="{00000000-0000-0000-0000-000000000000}"/>
          </ac:spMkLst>
        </pc:spChg>
        <pc:grpChg chg="add mod ord">
          <ac:chgData name="Sarah Schaubroeck" userId="8bd569eb-3032-48bb-afa6-7c56e223a806" providerId="ADAL" clId="{FDD07CB2-68B2-4489-9F2F-0E553BF12765}" dt="2025-08-27T19:53:59.129" v="9164" actId="167"/>
          <ac:grpSpMkLst>
            <pc:docMk/>
            <pc:sldMk cId="3151972365" sldId="362"/>
            <ac:grpSpMk id="4" creationId="{01B98942-33F2-A182-CEE4-FA34C9A9C2B3}"/>
          </ac:grpSpMkLst>
        </pc:grpChg>
      </pc:sldChg>
      <pc:sldChg chg="modSp add del mod ord modTransition">
        <pc:chgData name="Sarah Schaubroeck" userId="8bd569eb-3032-48bb-afa6-7c56e223a806" providerId="ADAL" clId="{FDD07CB2-68B2-4489-9F2F-0E553BF12765}" dt="2025-08-21T08:00:23.480" v="82" actId="47"/>
        <pc:sldMkLst>
          <pc:docMk/>
          <pc:sldMk cId="2085484755" sldId="369"/>
        </pc:sldMkLst>
      </pc:sldChg>
      <pc:sldChg chg="add del modTransition">
        <pc:chgData name="Sarah Schaubroeck" userId="8bd569eb-3032-48bb-afa6-7c56e223a806" providerId="ADAL" clId="{FDD07CB2-68B2-4489-9F2F-0E553BF12765}" dt="2025-08-21T08:00:24.086" v="83" actId="47"/>
        <pc:sldMkLst>
          <pc:docMk/>
          <pc:sldMk cId="2569245183" sldId="370"/>
        </pc:sldMkLst>
      </pc:sldChg>
      <pc:sldChg chg="modSp add del mod modTransition">
        <pc:chgData name="Sarah Schaubroeck" userId="8bd569eb-3032-48bb-afa6-7c56e223a806" providerId="ADAL" clId="{FDD07CB2-68B2-4489-9F2F-0E553BF12765}" dt="2025-08-21T08:00:26.024" v="84" actId="47"/>
        <pc:sldMkLst>
          <pc:docMk/>
          <pc:sldMk cId="450066557" sldId="371"/>
        </pc:sldMkLst>
      </pc:sldChg>
      <pc:sldChg chg="addSp delSp modSp add del mod ord modTransition modNotes modNotesTx">
        <pc:chgData name="Sarah Schaubroeck" userId="8bd569eb-3032-48bb-afa6-7c56e223a806" providerId="ADAL" clId="{FDD07CB2-68B2-4489-9F2F-0E553BF12765}" dt="2025-08-28T04:47:27.185" v="9299" actId="47"/>
        <pc:sldMkLst>
          <pc:docMk/>
          <pc:sldMk cId="1372729473" sldId="372"/>
        </pc:sldMkLst>
      </pc:sldChg>
      <pc:sldChg chg="modSp add del mod ord modTransition">
        <pc:chgData name="Sarah Schaubroeck" userId="8bd569eb-3032-48bb-afa6-7c56e223a806" providerId="ADAL" clId="{FDD07CB2-68B2-4489-9F2F-0E553BF12765}" dt="2025-08-28T06:01:09.758" v="10410" actId="47"/>
        <pc:sldMkLst>
          <pc:docMk/>
          <pc:sldMk cId="731914470" sldId="687"/>
        </pc:sldMkLst>
      </pc:sldChg>
      <pc:sldChg chg="add del mod modTransition modShow modNotesTx">
        <pc:chgData name="Sarah Schaubroeck" userId="8bd569eb-3032-48bb-afa6-7c56e223a806" providerId="ADAL" clId="{FDD07CB2-68B2-4489-9F2F-0E553BF12765}" dt="2025-08-27T19:54:56.453" v="9168" actId="47"/>
        <pc:sldMkLst>
          <pc:docMk/>
          <pc:sldMk cId="911694743" sldId="688"/>
        </pc:sldMkLst>
      </pc:sldChg>
      <pc:sldChg chg="addSp delSp modSp add mod modTransition delAnim modNotesTx">
        <pc:chgData name="Sarah Schaubroeck" userId="8bd569eb-3032-48bb-afa6-7c56e223a806" providerId="ADAL" clId="{FDD07CB2-68B2-4489-9F2F-0E553BF12765}" dt="2025-08-29T11:35:47.214" v="10873" actId="1076"/>
        <pc:sldMkLst>
          <pc:docMk/>
          <pc:sldMk cId="1708927223" sldId="805"/>
        </pc:sldMkLst>
        <pc:spChg chg="add mod ord">
          <ac:chgData name="Sarah Schaubroeck" userId="8bd569eb-3032-48bb-afa6-7c56e223a806" providerId="ADAL" clId="{FDD07CB2-68B2-4489-9F2F-0E553BF12765}" dt="2025-08-28T05:52:04.851" v="10097" actId="167"/>
          <ac:spMkLst>
            <pc:docMk/>
            <pc:sldMk cId="1708927223" sldId="805"/>
            <ac:spMk id="3" creationId="{B72CB6EB-C48B-C2AC-EEB4-3E07726E42CA}"/>
          </ac:spMkLst>
        </pc:spChg>
        <pc:spChg chg="mod">
          <ac:chgData name="Sarah Schaubroeck" userId="8bd569eb-3032-48bb-afa6-7c56e223a806" providerId="ADAL" clId="{FDD07CB2-68B2-4489-9F2F-0E553BF12765}" dt="2025-08-27T19:42:22.927" v="9133"/>
          <ac:spMkLst>
            <pc:docMk/>
            <pc:sldMk cId="1708927223" sldId="805"/>
            <ac:spMk id="5" creationId="{48BCB6CB-B22E-A7DE-317E-D08B121A46D0}"/>
          </ac:spMkLst>
        </pc:spChg>
        <pc:spChg chg="mod">
          <ac:chgData name="Sarah Schaubroeck" userId="8bd569eb-3032-48bb-afa6-7c56e223a806" providerId="ADAL" clId="{FDD07CB2-68B2-4489-9F2F-0E553BF12765}" dt="2025-08-29T11:35:42.157" v="10872" actId="1076"/>
          <ac:spMkLst>
            <pc:docMk/>
            <pc:sldMk cId="1708927223" sldId="805"/>
            <ac:spMk id="6" creationId="{00000000-0000-0000-0000-000000000000}"/>
          </ac:spMkLst>
        </pc:spChg>
        <pc:spChg chg="mod">
          <ac:chgData name="Sarah Schaubroeck" userId="8bd569eb-3032-48bb-afa6-7c56e223a806" providerId="ADAL" clId="{FDD07CB2-68B2-4489-9F2F-0E553BF12765}" dt="2025-08-27T19:42:22.927" v="9133"/>
          <ac:spMkLst>
            <pc:docMk/>
            <pc:sldMk cId="1708927223" sldId="805"/>
            <ac:spMk id="8" creationId="{F33E1438-1299-1F54-2619-E9DF132D616B}"/>
          </ac:spMkLst>
        </pc:spChg>
        <pc:spChg chg="mod">
          <ac:chgData name="Sarah Schaubroeck" userId="8bd569eb-3032-48bb-afa6-7c56e223a806" providerId="ADAL" clId="{FDD07CB2-68B2-4489-9F2F-0E553BF12765}" dt="2025-08-29T11:35:47.214" v="10873" actId="1076"/>
          <ac:spMkLst>
            <pc:docMk/>
            <pc:sldMk cId="1708927223" sldId="805"/>
            <ac:spMk id="9218" creationId="{00000000-0000-0000-0000-000000000000}"/>
          </ac:spMkLst>
        </pc:spChg>
        <pc:grpChg chg="add mod ord">
          <ac:chgData name="Sarah Schaubroeck" userId="8bd569eb-3032-48bb-afa6-7c56e223a806" providerId="ADAL" clId="{FDD07CB2-68B2-4489-9F2F-0E553BF12765}" dt="2025-08-27T19:42:27.734" v="9134" actId="167"/>
          <ac:grpSpMkLst>
            <pc:docMk/>
            <pc:sldMk cId="1708927223" sldId="805"/>
            <ac:grpSpMk id="4" creationId="{DE26F4B9-985E-B1DA-9E52-40E7B308AF09}"/>
          </ac:grpSpMkLst>
        </pc:grpChg>
        <pc:picChg chg="mod">
          <ac:chgData name="Sarah Schaubroeck" userId="8bd569eb-3032-48bb-afa6-7c56e223a806" providerId="ADAL" clId="{FDD07CB2-68B2-4489-9F2F-0E553BF12765}" dt="2025-08-28T05:27:26.779" v="9886" actId="14100"/>
          <ac:picMkLst>
            <pc:docMk/>
            <pc:sldMk cId="1708927223" sldId="805"/>
            <ac:picMk id="17" creationId="{C11444EA-9D8C-FD13-5077-3DE3EAEB506C}"/>
          </ac:picMkLst>
        </pc:picChg>
      </pc:sldChg>
      <pc:sldChg chg="addSp delSp modSp add mod modTransition delAnim modNotesTx">
        <pc:chgData name="Sarah Schaubroeck" userId="8bd569eb-3032-48bb-afa6-7c56e223a806" providerId="ADAL" clId="{FDD07CB2-68B2-4489-9F2F-0E553BF12765}" dt="2025-08-29T12:33:45.291" v="13943" actId="20577"/>
        <pc:sldMkLst>
          <pc:docMk/>
          <pc:sldMk cId="4143798811" sldId="806"/>
        </pc:sldMkLst>
        <pc:spChg chg="add mod ord">
          <ac:chgData name="Sarah Schaubroeck" userId="8bd569eb-3032-48bb-afa6-7c56e223a806" providerId="ADAL" clId="{FDD07CB2-68B2-4489-9F2F-0E553BF12765}" dt="2025-08-28T05:53:02.051" v="10104" actId="167"/>
          <ac:spMkLst>
            <pc:docMk/>
            <pc:sldMk cId="4143798811" sldId="806"/>
            <ac:spMk id="3" creationId="{B906F962-8902-2F21-AACF-680B0FA9C3C7}"/>
          </ac:spMkLst>
        </pc:spChg>
        <pc:spChg chg="mod">
          <ac:chgData name="Sarah Schaubroeck" userId="8bd569eb-3032-48bb-afa6-7c56e223a806" providerId="ADAL" clId="{FDD07CB2-68B2-4489-9F2F-0E553BF12765}" dt="2025-08-29T11:36:14.186" v="10874" actId="122"/>
          <ac:spMkLst>
            <pc:docMk/>
            <pc:sldMk cId="4143798811" sldId="806"/>
            <ac:spMk id="5" creationId="{D3A12141-9DEE-2EB9-533D-DABF3E751302}"/>
          </ac:spMkLst>
        </pc:spChg>
        <pc:spChg chg="mod">
          <ac:chgData name="Sarah Schaubroeck" userId="8bd569eb-3032-48bb-afa6-7c56e223a806" providerId="ADAL" clId="{FDD07CB2-68B2-4489-9F2F-0E553BF12765}" dt="2025-08-28T05:52:55.296" v="10103" actId="404"/>
          <ac:spMkLst>
            <pc:docMk/>
            <pc:sldMk cId="4143798811" sldId="806"/>
            <ac:spMk id="6" creationId="{00000000-0000-0000-0000-000000000000}"/>
          </ac:spMkLst>
        </pc:spChg>
        <pc:spChg chg="mod">
          <ac:chgData name="Sarah Schaubroeck" userId="8bd569eb-3032-48bb-afa6-7c56e223a806" providerId="ADAL" clId="{FDD07CB2-68B2-4489-9F2F-0E553BF12765}" dt="2025-08-27T19:42:49.296" v="9136"/>
          <ac:spMkLst>
            <pc:docMk/>
            <pc:sldMk cId="4143798811" sldId="806"/>
            <ac:spMk id="8" creationId="{953EAE0F-8620-3C6A-477B-C9508B725774}"/>
          </ac:spMkLst>
        </pc:spChg>
        <pc:spChg chg="mod">
          <ac:chgData name="Sarah Schaubroeck" userId="8bd569eb-3032-48bb-afa6-7c56e223a806" providerId="ADAL" clId="{FDD07CB2-68B2-4489-9F2F-0E553BF12765}" dt="2025-08-27T19:42:49.296" v="9136"/>
          <ac:spMkLst>
            <pc:docMk/>
            <pc:sldMk cId="4143798811" sldId="806"/>
            <ac:spMk id="10" creationId="{A20DD70C-C6C5-3CE6-3084-0C24B442BCA4}"/>
          </ac:spMkLst>
        </pc:spChg>
        <pc:grpChg chg="add mod ord">
          <ac:chgData name="Sarah Schaubroeck" userId="8bd569eb-3032-48bb-afa6-7c56e223a806" providerId="ADAL" clId="{FDD07CB2-68B2-4489-9F2F-0E553BF12765}" dt="2025-08-27T19:52:09.381" v="9154" actId="1076"/>
          <ac:grpSpMkLst>
            <pc:docMk/>
            <pc:sldMk cId="4143798811" sldId="806"/>
            <ac:grpSpMk id="4" creationId="{FD0B66D8-C5C4-8D00-2FFE-F9652198159C}"/>
          </ac:grpSpMkLst>
        </pc:grpChg>
        <pc:picChg chg="mod">
          <ac:chgData name="Sarah Schaubroeck" userId="8bd569eb-3032-48bb-afa6-7c56e223a806" providerId="ADAL" clId="{FDD07CB2-68B2-4489-9F2F-0E553BF12765}" dt="2025-08-28T05:28:51.281" v="9991" actId="14100"/>
          <ac:picMkLst>
            <pc:docMk/>
            <pc:sldMk cId="4143798811" sldId="806"/>
            <ac:picMk id="11" creationId="{10A98304-B6A8-870B-D00E-7F4DB9331C42}"/>
          </ac:picMkLst>
        </pc:picChg>
      </pc:sldChg>
      <pc:sldChg chg="addSp delSp modSp add mod modTransition delAnim modNotesTx">
        <pc:chgData name="Sarah Schaubroeck" userId="8bd569eb-3032-48bb-afa6-7c56e223a806" providerId="ADAL" clId="{FDD07CB2-68B2-4489-9F2F-0E553BF12765}" dt="2025-08-29T12:40:07.528" v="14673" actId="20577"/>
        <pc:sldMkLst>
          <pc:docMk/>
          <pc:sldMk cId="1491990107" sldId="807"/>
        </pc:sldMkLst>
        <pc:spChg chg="add mod ord">
          <ac:chgData name="Sarah Schaubroeck" userId="8bd569eb-3032-48bb-afa6-7c56e223a806" providerId="ADAL" clId="{FDD07CB2-68B2-4489-9F2F-0E553BF12765}" dt="2025-08-28T05:53:36.362" v="10109" actId="167"/>
          <ac:spMkLst>
            <pc:docMk/>
            <pc:sldMk cId="1491990107" sldId="807"/>
            <ac:spMk id="3" creationId="{1AA0A869-DE0E-07FC-5FDA-4995177EE476}"/>
          </ac:spMkLst>
        </pc:spChg>
        <pc:spChg chg="mod">
          <ac:chgData name="Sarah Schaubroeck" userId="8bd569eb-3032-48bb-afa6-7c56e223a806" providerId="ADAL" clId="{FDD07CB2-68B2-4489-9F2F-0E553BF12765}" dt="2025-08-29T12:39:04.347" v="14547" actId="1076"/>
          <ac:spMkLst>
            <pc:docMk/>
            <pc:sldMk cId="1491990107" sldId="807"/>
            <ac:spMk id="6" creationId="{00000000-0000-0000-0000-000000000000}"/>
          </ac:spMkLst>
        </pc:spChg>
        <pc:spChg chg="mod">
          <ac:chgData name="Sarah Schaubroeck" userId="8bd569eb-3032-48bb-afa6-7c56e223a806" providerId="ADAL" clId="{FDD07CB2-68B2-4489-9F2F-0E553BF12765}" dt="2025-08-27T19:53:27.840" v="9159"/>
          <ac:spMkLst>
            <pc:docMk/>
            <pc:sldMk cId="1491990107" sldId="807"/>
            <ac:spMk id="10" creationId="{EB466481-83DE-D980-837B-8B3183631169}"/>
          </ac:spMkLst>
        </pc:spChg>
        <pc:spChg chg="mod">
          <ac:chgData name="Sarah Schaubroeck" userId="8bd569eb-3032-48bb-afa6-7c56e223a806" providerId="ADAL" clId="{FDD07CB2-68B2-4489-9F2F-0E553BF12765}" dt="2025-08-28T05:53:31.703" v="10108" actId="255"/>
          <ac:spMkLst>
            <pc:docMk/>
            <pc:sldMk cId="1491990107" sldId="807"/>
            <ac:spMk id="11" creationId="{82045F61-BF75-C3A7-13A3-F64D6C87E0CD}"/>
          </ac:spMkLst>
        </pc:spChg>
        <pc:spChg chg="mod">
          <ac:chgData name="Sarah Schaubroeck" userId="8bd569eb-3032-48bb-afa6-7c56e223a806" providerId="ADAL" clId="{FDD07CB2-68B2-4489-9F2F-0E553BF12765}" dt="2025-08-27T19:53:27.840" v="9159"/>
          <ac:spMkLst>
            <pc:docMk/>
            <pc:sldMk cId="1491990107" sldId="807"/>
            <ac:spMk id="12" creationId="{3282907E-DFEB-A1FF-EB92-93BEE3161BA6}"/>
          </ac:spMkLst>
        </pc:spChg>
        <pc:grpChg chg="add mod ord">
          <ac:chgData name="Sarah Schaubroeck" userId="8bd569eb-3032-48bb-afa6-7c56e223a806" providerId="ADAL" clId="{FDD07CB2-68B2-4489-9F2F-0E553BF12765}" dt="2025-08-27T19:53:31.353" v="9160" actId="167"/>
          <ac:grpSpMkLst>
            <pc:docMk/>
            <pc:sldMk cId="1491990107" sldId="807"/>
            <ac:grpSpMk id="4" creationId="{E1D9ADCE-A56C-D2E4-9884-63ECF9AC97C5}"/>
          </ac:grpSpMkLst>
        </pc:grpChg>
        <pc:picChg chg="mod">
          <ac:chgData name="Sarah Schaubroeck" userId="8bd569eb-3032-48bb-afa6-7c56e223a806" providerId="ADAL" clId="{FDD07CB2-68B2-4489-9F2F-0E553BF12765}" dt="2025-08-28T05:30:51.517" v="10022" actId="14100"/>
          <ac:picMkLst>
            <pc:docMk/>
            <pc:sldMk cId="1491990107" sldId="807"/>
            <ac:picMk id="5" creationId="{37668F62-8A06-416D-588C-B2CD62EC5087}"/>
          </ac:picMkLst>
        </pc:picChg>
      </pc:sldChg>
      <pc:sldChg chg="delSp modSp add del mod modNotes modNotesTx">
        <pc:chgData name="Sarah Schaubroeck" userId="8bd569eb-3032-48bb-afa6-7c56e223a806" providerId="ADAL" clId="{FDD07CB2-68B2-4489-9F2F-0E553BF12765}" dt="2025-08-28T05:47:00.897" v="10072" actId="47"/>
        <pc:sldMkLst>
          <pc:docMk/>
          <pc:sldMk cId="2000431366" sldId="835"/>
        </pc:sldMkLst>
      </pc:sldChg>
      <pc:sldChg chg="addSp delSp modSp add del mod ord modNotesTx">
        <pc:chgData name="Sarah Schaubroeck" userId="8bd569eb-3032-48bb-afa6-7c56e223a806" providerId="ADAL" clId="{FDD07CB2-68B2-4489-9F2F-0E553BF12765}" dt="2025-08-27T19:37:34.155" v="9077" actId="47"/>
        <pc:sldMkLst>
          <pc:docMk/>
          <pc:sldMk cId="190744011" sldId="845"/>
        </pc:sldMkLst>
      </pc:sldChg>
      <pc:sldChg chg="add del modTransition">
        <pc:chgData name="Sarah Schaubroeck" userId="8bd569eb-3032-48bb-afa6-7c56e223a806" providerId="ADAL" clId="{FDD07CB2-68B2-4489-9F2F-0E553BF12765}" dt="2025-08-21T08:16:16.593" v="502" actId="47"/>
        <pc:sldMkLst>
          <pc:docMk/>
          <pc:sldMk cId="3827627902" sldId="846"/>
        </pc:sldMkLst>
      </pc:sldChg>
      <pc:sldChg chg="modSp add del mod modNotesTx">
        <pc:chgData name="Sarah Schaubroeck" userId="8bd569eb-3032-48bb-afa6-7c56e223a806" providerId="ADAL" clId="{FDD07CB2-68B2-4489-9F2F-0E553BF12765}" dt="2025-08-27T19:40:24.080" v="9119" actId="47"/>
        <pc:sldMkLst>
          <pc:docMk/>
          <pc:sldMk cId="395684793" sldId="847"/>
        </pc:sldMkLst>
      </pc:sldChg>
      <pc:sldChg chg="modSp add del mod modTransition">
        <pc:chgData name="Sarah Schaubroeck" userId="8bd569eb-3032-48bb-afa6-7c56e223a806" providerId="ADAL" clId="{FDD07CB2-68B2-4489-9F2F-0E553BF12765}" dt="2025-08-21T08:13:40.239" v="434" actId="47"/>
        <pc:sldMkLst>
          <pc:docMk/>
          <pc:sldMk cId="1227218527" sldId="850"/>
        </pc:sldMkLst>
      </pc:sldChg>
      <pc:sldChg chg="add del modTransition modNotes">
        <pc:chgData name="Sarah Schaubroeck" userId="8bd569eb-3032-48bb-afa6-7c56e223a806" providerId="ADAL" clId="{FDD07CB2-68B2-4489-9F2F-0E553BF12765}" dt="2025-08-27T19:40:26.209" v="9120" actId="47"/>
        <pc:sldMkLst>
          <pc:docMk/>
          <pc:sldMk cId="1716940519" sldId="857"/>
        </pc:sldMkLst>
      </pc:sldChg>
      <pc:sldChg chg="add del modTransition">
        <pc:chgData name="Sarah Schaubroeck" userId="8bd569eb-3032-48bb-afa6-7c56e223a806" providerId="ADAL" clId="{FDD07CB2-68B2-4489-9F2F-0E553BF12765}" dt="2025-08-21T08:00:28.475" v="85" actId="47"/>
        <pc:sldMkLst>
          <pc:docMk/>
          <pc:sldMk cId="1544573267" sldId="860"/>
        </pc:sldMkLst>
      </pc:sldChg>
      <pc:sldChg chg="modSp add del mod modTransition">
        <pc:chgData name="Sarah Schaubroeck" userId="8bd569eb-3032-48bb-afa6-7c56e223a806" providerId="ADAL" clId="{FDD07CB2-68B2-4489-9F2F-0E553BF12765}" dt="2025-08-21T08:00:29.901" v="86" actId="47"/>
        <pc:sldMkLst>
          <pc:docMk/>
          <pc:sldMk cId="3785210800" sldId="863"/>
        </pc:sldMkLst>
      </pc:sldChg>
      <pc:sldChg chg="addSp delSp modSp add mod ord modTransition">
        <pc:chgData name="Sarah Schaubroeck" userId="8bd569eb-3032-48bb-afa6-7c56e223a806" providerId="ADAL" clId="{FDD07CB2-68B2-4489-9F2F-0E553BF12765}" dt="2025-09-02T09:01:41.402" v="16645" actId="113"/>
        <pc:sldMkLst>
          <pc:docMk/>
          <pc:sldMk cId="808548144" sldId="864"/>
        </pc:sldMkLst>
        <pc:spChg chg="mod">
          <ac:chgData name="Sarah Schaubroeck" userId="8bd569eb-3032-48bb-afa6-7c56e223a806" providerId="ADAL" clId="{FDD07CB2-68B2-4489-9F2F-0E553BF12765}" dt="2025-08-29T12:34:18.314" v="13980" actId="20577"/>
          <ac:spMkLst>
            <pc:docMk/>
            <pc:sldMk cId="808548144" sldId="864"/>
            <ac:spMk id="2" creationId="{00000000-0000-0000-0000-000000000000}"/>
          </ac:spMkLst>
        </pc:spChg>
        <pc:spChg chg="mod">
          <ac:chgData name="Sarah Schaubroeck" userId="8bd569eb-3032-48bb-afa6-7c56e223a806" providerId="ADAL" clId="{FDD07CB2-68B2-4489-9F2F-0E553BF12765}" dt="2025-09-02T09:01:41.402" v="16645" actId="113"/>
          <ac:spMkLst>
            <pc:docMk/>
            <pc:sldMk cId="808548144" sldId="864"/>
            <ac:spMk id="3" creationId="{00000000-0000-0000-0000-000000000000}"/>
          </ac:spMkLst>
        </pc:spChg>
        <pc:spChg chg="mod">
          <ac:chgData name="Sarah Schaubroeck" userId="8bd569eb-3032-48bb-afa6-7c56e223a806" providerId="ADAL" clId="{FDD07CB2-68B2-4489-9F2F-0E553BF12765}" dt="2025-08-29T11:37:15.156" v="10962" actId="1076"/>
          <ac:spMkLst>
            <pc:docMk/>
            <pc:sldMk cId="808548144" sldId="864"/>
            <ac:spMk id="5" creationId="{00000000-0000-0000-0000-000000000000}"/>
          </ac:spMkLst>
        </pc:spChg>
        <pc:spChg chg="add mod ord">
          <ac:chgData name="Sarah Schaubroeck" userId="8bd569eb-3032-48bb-afa6-7c56e223a806" providerId="ADAL" clId="{FDD07CB2-68B2-4489-9F2F-0E553BF12765}" dt="2025-08-28T06:12:19.946" v="10868" actId="167"/>
          <ac:spMkLst>
            <pc:docMk/>
            <pc:sldMk cId="808548144" sldId="864"/>
            <ac:spMk id="7" creationId="{B7ECEECF-7084-5B74-F1C7-7DAB74E5CCCC}"/>
          </ac:spMkLst>
        </pc:spChg>
      </pc:sldChg>
      <pc:sldChg chg="delSp add del modTransition setBg delDesignElem modNotes">
        <pc:chgData name="Sarah Schaubroeck" userId="8bd569eb-3032-48bb-afa6-7c56e223a806" providerId="ADAL" clId="{FDD07CB2-68B2-4489-9F2F-0E553BF12765}" dt="2025-08-21T08:00:30.645" v="87" actId="47"/>
        <pc:sldMkLst>
          <pc:docMk/>
          <pc:sldMk cId="1238337060" sldId="884"/>
        </pc:sldMkLst>
      </pc:sldChg>
      <pc:sldChg chg="delSp modSp add del mod setBg delDesignElem modNotes">
        <pc:chgData name="Sarah Schaubroeck" userId="8bd569eb-3032-48bb-afa6-7c56e223a806" providerId="ADAL" clId="{FDD07CB2-68B2-4489-9F2F-0E553BF12765}" dt="2025-08-21T08:00:31.285" v="88" actId="47"/>
        <pc:sldMkLst>
          <pc:docMk/>
          <pc:sldMk cId="1963283494" sldId="903"/>
        </pc:sldMkLst>
      </pc:sldChg>
      <pc:sldChg chg="delSp modSp add del mod setBg delDesignElem modNotes">
        <pc:chgData name="Sarah Schaubroeck" userId="8bd569eb-3032-48bb-afa6-7c56e223a806" providerId="ADAL" clId="{FDD07CB2-68B2-4489-9F2F-0E553BF12765}" dt="2025-08-28T05:48:00.623" v="10074" actId="47"/>
        <pc:sldMkLst>
          <pc:docMk/>
          <pc:sldMk cId="3899648915" sldId="904"/>
        </pc:sldMkLst>
      </pc:sldChg>
      <pc:sldChg chg="addSp delSp modSp new mod modNotesTx">
        <pc:chgData name="Sarah Schaubroeck" userId="8bd569eb-3032-48bb-afa6-7c56e223a806" providerId="ADAL" clId="{FDD07CB2-68B2-4489-9F2F-0E553BF12765}" dt="2025-08-29T11:53:18.562" v="11262" actId="20577"/>
        <pc:sldMkLst>
          <pc:docMk/>
          <pc:sldMk cId="990977709" sldId="905"/>
        </pc:sldMkLst>
        <pc:spChg chg="mod">
          <ac:chgData name="Sarah Schaubroeck" userId="8bd569eb-3032-48bb-afa6-7c56e223a806" providerId="ADAL" clId="{FDD07CB2-68B2-4489-9F2F-0E553BF12765}" dt="2025-08-28T05:51:06.589" v="10088" actId="207"/>
          <ac:spMkLst>
            <pc:docMk/>
            <pc:sldMk cId="990977709" sldId="905"/>
            <ac:spMk id="2" creationId="{2E1E78D6-4D82-F4AA-1610-E6B7DF642441}"/>
          </ac:spMkLst>
        </pc:spChg>
        <pc:spChg chg="add mod ord">
          <ac:chgData name="Sarah Schaubroeck" userId="8bd569eb-3032-48bb-afa6-7c56e223a806" providerId="ADAL" clId="{FDD07CB2-68B2-4489-9F2F-0E553BF12765}" dt="2025-08-29T11:51:22.847" v="11220" actId="1076"/>
          <ac:spMkLst>
            <pc:docMk/>
            <pc:sldMk cId="990977709" sldId="905"/>
            <ac:spMk id="4" creationId="{21C99592-E4A1-29CB-C0AF-520B8DD7E4EB}"/>
          </ac:spMkLst>
        </pc:spChg>
        <pc:spChg chg="add mod ord">
          <ac:chgData name="Sarah Schaubroeck" userId="8bd569eb-3032-48bb-afa6-7c56e223a806" providerId="ADAL" clId="{FDD07CB2-68B2-4489-9F2F-0E553BF12765}" dt="2025-08-29T11:51:48.316" v="11225" actId="1076"/>
          <ac:spMkLst>
            <pc:docMk/>
            <pc:sldMk cId="990977709" sldId="905"/>
            <ac:spMk id="6" creationId="{00E48F95-319B-B5F8-8732-C4C5A28997C7}"/>
          </ac:spMkLst>
        </pc:spChg>
        <pc:spChg chg="add mod">
          <ac:chgData name="Sarah Schaubroeck" userId="8bd569eb-3032-48bb-afa6-7c56e223a806" providerId="ADAL" clId="{FDD07CB2-68B2-4489-9F2F-0E553BF12765}" dt="2025-08-28T06:05:43.332" v="10811"/>
          <ac:spMkLst>
            <pc:docMk/>
            <pc:sldMk cId="990977709" sldId="905"/>
            <ac:spMk id="7" creationId="{4AAFA26A-9631-B59D-1B49-D870708A7559}"/>
          </ac:spMkLst>
        </pc:spChg>
        <pc:spChg chg="add mod">
          <ac:chgData name="Sarah Schaubroeck" userId="8bd569eb-3032-48bb-afa6-7c56e223a806" providerId="ADAL" clId="{FDD07CB2-68B2-4489-9F2F-0E553BF12765}" dt="2025-08-29T11:52:17.655" v="11231" actId="14100"/>
          <ac:spMkLst>
            <pc:docMk/>
            <pc:sldMk cId="990977709" sldId="905"/>
            <ac:spMk id="8" creationId="{A3612FB4-5938-81CC-8EB8-449ECAD27DC8}"/>
          </ac:spMkLst>
        </pc:spChg>
        <pc:picChg chg="add mod ord">
          <ac:chgData name="Sarah Schaubroeck" userId="8bd569eb-3032-48bb-afa6-7c56e223a806" providerId="ADAL" clId="{FDD07CB2-68B2-4489-9F2F-0E553BF12765}" dt="2025-08-29T11:52:39.974" v="11234" actId="14100"/>
          <ac:picMkLst>
            <pc:docMk/>
            <pc:sldMk cId="990977709" sldId="905"/>
            <ac:picMk id="5" creationId="{05B4753D-1045-D898-B603-81CA1FD1B3FA}"/>
          </ac:picMkLst>
        </pc:picChg>
      </pc:sldChg>
      <pc:sldChg chg="add del ord">
        <pc:chgData name="Sarah Schaubroeck" userId="8bd569eb-3032-48bb-afa6-7c56e223a806" providerId="ADAL" clId="{FDD07CB2-68B2-4489-9F2F-0E553BF12765}" dt="2025-08-28T05:46:35.399" v="10070" actId="47"/>
        <pc:sldMkLst>
          <pc:docMk/>
          <pc:sldMk cId="0" sldId="906"/>
        </pc:sldMkLst>
      </pc:sldChg>
      <pc:sldChg chg="modSp add del mod">
        <pc:chgData name="Sarah Schaubroeck" userId="8bd569eb-3032-48bb-afa6-7c56e223a806" providerId="ADAL" clId="{FDD07CB2-68B2-4489-9F2F-0E553BF12765}" dt="2025-08-27T13:07:15.164" v="9029" actId="2696"/>
        <pc:sldMkLst>
          <pc:docMk/>
          <pc:sldMk cId="739779269" sldId="907"/>
        </pc:sldMkLst>
      </pc:sldChg>
      <pc:sldChg chg="add del">
        <pc:chgData name="Sarah Schaubroeck" userId="8bd569eb-3032-48bb-afa6-7c56e223a806" providerId="ADAL" clId="{FDD07CB2-68B2-4489-9F2F-0E553BF12765}" dt="2025-08-27T19:38:58.690" v="9109" actId="47"/>
        <pc:sldMkLst>
          <pc:docMk/>
          <pc:sldMk cId="1829176291" sldId="909"/>
        </pc:sldMkLst>
      </pc:sldChg>
      <pc:sldChg chg="modSp add mod modNotesTx">
        <pc:chgData name="Sarah Schaubroeck" userId="8bd569eb-3032-48bb-afa6-7c56e223a806" providerId="ADAL" clId="{FDD07CB2-68B2-4489-9F2F-0E553BF12765}" dt="2025-08-29T12:26:29.328" v="13113" actId="20577"/>
        <pc:sldMkLst>
          <pc:docMk/>
          <pc:sldMk cId="2426679643" sldId="910"/>
        </pc:sldMkLst>
        <pc:spChg chg="mod">
          <ac:chgData name="Sarah Schaubroeck" userId="8bd569eb-3032-48bb-afa6-7c56e223a806" providerId="ADAL" clId="{FDD07CB2-68B2-4489-9F2F-0E553BF12765}" dt="2025-08-28T05:51:20.798" v="10090" actId="207"/>
          <ac:spMkLst>
            <pc:docMk/>
            <pc:sldMk cId="2426679643" sldId="910"/>
            <ac:spMk id="2" creationId="{00000000-0000-0000-0000-000000000000}"/>
          </ac:spMkLst>
        </pc:spChg>
        <pc:spChg chg="mod">
          <ac:chgData name="Sarah Schaubroeck" userId="8bd569eb-3032-48bb-afa6-7c56e223a806" providerId="ADAL" clId="{FDD07CB2-68B2-4489-9F2F-0E553BF12765}" dt="2025-08-29T12:12:20.406" v="12142" actId="20577"/>
          <ac:spMkLst>
            <pc:docMk/>
            <pc:sldMk cId="2426679643" sldId="910"/>
            <ac:spMk id="531" creationId="{00000000-0000-0000-0000-000000000000}"/>
          </ac:spMkLst>
        </pc:spChg>
      </pc:sldChg>
      <pc:sldChg chg="modSp add del mod modNotesTx">
        <pc:chgData name="Sarah Schaubroeck" userId="8bd569eb-3032-48bb-afa6-7c56e223a806" providerId="ADAL" clId="{FDD07CB2-68B2-4489-9F2F-0E553BF12765}" dt="2025-08-28T06:03:41.750" v="10800" actId="20577"/>
        <pc:sldMkLst>
          <pc:docMk/>
          <pc:sldMk cId="891884287" sldId="911"/>
        </pc:sldMkLst>
        <pc:spChg chg="mod">
          <ac:chgData name="Sarah Schaubroeck" userId="8bd569eb-3032-48bb-afa6-7c56e223a806" providerId="ADAL" clId="{FDD07CB2-68B2-4489-9F2F-0E553BF12765}" dt="2025-08-28T06:02:27.483" v="10531" actId="20577"/>
          <ac:spMkLst>
            <pc:docMk/>
            <pc:sldMk cId="891884287" sldId="911"/>
            <ac:spMk id="4" creationId="{00000000-0000-0000-0000-000000000000}"/>
          </ac:spMkLst>
        </pc:spChg>
      </pc:sldChg>
      <pc:sldChg chg="add del">
        <pc:chgData name="Sarah Schaubroeck" userId="8bd569eb-3032-48bb-afa6-7c56e223a806" providerId="ADAL" clId="{FDD07CB2-68B2-4489-9F2F-0E553BF12765}" dt="2025-08-27T19:38:49.055" v="9108" actId="47"/>
        <pc:sldMkLst>
          <pc:docMk/>
          <pc:sldMk cId="3134940800" sldId="919"/>
        </pc:sldMkLst>
      </pc:sldChg>
      <pc:sldChg chg="add del">
        <pc:chgData name="Sarah Schaubroeck" userId="8bd569eb-3032-48bb-afa6-7c56e223a806" providerId="ADAL" clId="{FDD07CB2-68B2-4489-9F2F-0E553BF12765}" dt="2025-08-27T19:38:44.517" v="9107" actId="47"/>
        <pc:sldMkLst>
          <pc:docMk/>
          <pc:sldMk cId="3954437680" sldId="954"/>
        </pc:sldMkLst>
      </pc:sldChg>
      <pc:sldChg chg="add del">
        <pc:chgData name="Sarah Schaubroeck" userId="8bd569eb-3032-48bb-afa6-7c56e223a806" providerId="ADAL" clId="{FDD07CB2-68B2-4489-9F2F-0E553BF12765}" dt="2025-08-27T13:07:15.164" v="9029" actId="2696"/>
        <pc:sldMkLst>
          <pc:docMk/>
          <pc:sldMk cId="828456910" sldId="962"/>
        </pc:sldMkLst>
      </pc:sldChg>
      <pc:sldChg chg="add del setBg modNotes">
        <pc:chgData name="Sarah Schaubroeck" userId="8bd569eb-3032-48bb-afa6-7c56e223a806" providerId="ADAL" clId="{FDD07CB2-68B2-4489-9F2F-0E553BF12765}" dt="2025-08-27T12:50:21.137" v="9025"/>
        <pc:sldMkLst>
          <pc:docMk/>
          <pc:sldMk cId="219573786" sldId="963"/>
        </pc:sldMkLst>
      </pc:sldChg>
      <pc:sldChg chg="addSp modSp add mod ord setBg modAnim modNotesTx">
        <pc:chgData name="Sarah Schaubroeck" userId="8bd569eb-3032-48bb-afa6-7c56e223a806" providerId="ADAL" clId="{FDD07CB2-68B2-4489-9F2F-0E553BF12765}" dt="2025-08-29T11:55:03.290" v="11264"/>
        <pc:sldMkLst>
          <pc:docMk/>
          <pc:sldMk cId="1909577974" sldId="963"/>
        </pc:sldMkLst>
        <pc:spChg chg="add mod">
          <ac:chgData name="Sarah Schaubroeck" userId="8bd569eb-3032-48bb-afa6-7c56e223a806" providerId="ADAL" clId="{FDD07CB2-68B2-4489-9F2F-0E553BF12765}" dt="2025-08-27T19:37:25.158" v="9075" actId="1076"/>
          <ac:spMkLst>
            <pc:docMk/>
            <pc:sldMk cId="1909577974" sldId="963"/>
            <ac:spMk id="5" creationId="{6A4E1A13-87A5-9D9C-4F65-8FAA93D4E006}"/>
          </ac:spMkLst>
        </pc:spChg>
        <pc:spChg chg="add mod">
          <ac:chgData name="Sarah Schaubroeck" userId="8bd569eb-3032-48bb-afa6-7c56e223a806" providerId="ADAL" clId="{FDD07CB2-68B2-4489-9F2F-0E553BF12765}" dt="2025-08-27T19:37:29.901" v="9076" actId="1076"/>
          <ac:spMkLst>
            <pc:docMk/>
            <pc:sldMk cId="1909577974" sldId="963"/>
            <ac:spMk id="6" creationId="{1B7D6BD5-209D-F09D-A452-35AF58A72A15}"/>
          </ac:spMkLst>
        </pc:spChg>
        <pc:spChg chg="mod">
          <ac:chgData name="Sarah Schaubroeck" userId="8bd569eb-3032-48bb-afa6-7c56e223a806" providerId="ADAL" clId="{FDD07CB2-68B2-4489-9F2F-0E553BF12765}" dt="2025-08-27T19:35:35.804" v="9059" actId="1076"/>
          <ac:spMkLst>
            <pc:docMk/>
            <pc:sldMk cId="1909577974" sldId="963"/>
            <ac:spMk id="8" creationId="{00000000-0000-0000-0000-000000000000}"/>
          </ac:spMkLst>
        </pc:spChg>
        <pc:spChg chg="mod">
          <ac:chgData name="Sarah Schaubroeck" userId="8bd569eb-3032-48bb-afa6-7c56e223a806" providerId="ADAL" clId="{FDD07CB2-68B2-4489-9F2F-0E553BF12765}" dt="2025-08-28T05:51:11.482" v="10089" actId="207"/>
          <ac:spMkLst>
            <pc:docMk/>
            <pc:sldMk cId="1909577974" sldId="963"/>
            <ac:spMk id="9" creationId="{00000000-0000-0000-0000-000000000000}"/>
          </ac:spMkLst>
        </pc:spChg>
        <pc:spChg chg="mod">
          <ac:chgData name="Sarah Schaubroeck" userId="8bd569eb-3032-48bb-afa6-7c56e223a806" providerId="ADAL" clId="{FDD07CB2-68B2-4489-9F2F-0E553BF12765}" dt="2025-08-27T19:35:37.571" v="9060" actId="5793"/>
          <ac:spMkLst>
            <pc:docMk/>
            <pc:sldMk cId="1909577974" sldId="963"/>
            <ac:spMk id="17" creationId="{3DC3D9B1-2E38-47F1-F22E-E767F8A7363D}"/>
          </ac:spMkLst>
        </pc:spChg>
        <pc:spChg chg="mod">
          <ac:chgData name="Sarah Schaubroeck" userId="8bd569eb-3032-48bb-afa6-7c56e223a806" providerId="ADAL" clId="{FDD07CB2-68B2-4489-9F2F-0E553BF12765}" dt="2025-08-27T19:35:52.450" v="9064" actId="1076"/>
          <ac:spMkLst>
            <pc:docMk/>
            <pc:sldMk cId="1909577974" sldId="963"/>
            <ac:spMk id="18" creationId="{5CD168C6-0E83-8E2C-0621-9D10875CC475}"/>
          </ac:spMkLst>
        </pc:spChg>
        <pc:spChg chg="mod">
          <ac:chgData name="Sarah Schaubroeck" userId="8bd569eb-3032-48bb-afa6-7c56e223a806" providerId="ADAL" clId="{FDD07CB2-68B2-4489-9F2F-0E553BF12765}" dt="2025-08-27T19:36:04.663" v="9066" actId="14100"/>
          <ac:spMkLst>
            <pc:docMk/>
            <pc:sldMk cId="1909577974" sldId="963"/>
            <ac:spMk id="27" creationId="{1417BDE9-4031-CDF0-42EF-110D026F3BDE}"/>
          </ac:spMkLst>
        </pc:spChg>
        <pc:spChg chg="mod">
          <ac:chgData name="Sarah Schaubroeck" userId="8bd569eb-3032-48bb-afa6-7c56e223a806" providerId="ADAL" clId="{FDD07CB2-68B2-4489-9F2F-0E553BF12765}" dt="2025-08-27T19:36:15.875" v="9067" actId="1076"/>
          <ac:spMkLst>
            <pc:docMk/>
            <pc:sldMk cId="1909577974" sldId="963"/>
            <ac:spMk id="28" creationId="{E0ADB6FE-3657-5D2B-6509-1DD202C9BFED}"/>
          </ac:spMkLst>
        </pc:spChg>
        <pc:grpChg chg="mod">
          <ac:chgData name="Sarah Schaubroeck" userId="8bd569eb-3032-48bb-afa6-7c56e223a806" providerId="ADAL" clId="{FDD07CB2-68B2-4489-9F2F-0E553BF12765}" dt="2025-08-27T19:34:39.528" v="9052" actId="1076"/>
          <ac:grpSpMkLst>
            <pc:docMk/>
            <pc:sldMk cId="1909577974" sldId="963"/>
            <ac:grpSpMk id="2" creationId="{00000000-0000-0000-0000-000000000000}"/>
          </ac:grpSpMkLst>
        </pc:grpChg>
        <pc:grpChg chg="mod">
          <ac:chgData name="Sarah Schaubroeck" userId="8bd569eb-3032-48bb-afa6-7c56e223a806" providerId="ADAL" clId="{FDD07CB2-68B2-4489-9F2F-0E553BF12765}" dt="2025-08-27T19:34:20.279" v="9050" actId="1076"/>
          <ac:grpSpMkLst>
            <pc:docMk/>
            <pc:sldMk cId="1909577974" sldId="963"/>
            <ac:grpSpMk id="13" creationId="{DDCDCBDE-FC2B-AFD5-4A2F-A9E789B7DFA3}"/>
          </ac:grpSpMkLst>
        </pc:grpChg>
        <pc:grpChg chg="mod">
          <ac:chgData name="Sarah Schaubroeck" userId="8bd569eb-3032-48bb-afa6-7c56e223a806" providerId="ADAL" clId="{FDD07CB2-68B2-4489-9F2F-0E553BF12765}" dt="2025-08-27T19:34:54.533" v="9053" actId="1076"/>
          <ac:grpSpMkLst>
            <pc:docMk/>
            <pc:sldMk cId="1909577974" sldId="963"/>
            <ac:grpSpMk id="21" creationId="{1ECF43BE-2EB1-AD0B-EDD9-2D7904E65819}"/>
          </ac:grpSpMkLst>
        </pc:grpChg>
        <pc:grpChg chg="mod">
          <ac:chgData name="Sarah Schaubroeck" userId="8bd569eb-3032-48bb-afa6-7c56e223a806" providerId="ADAL" clId="{FDD07CB2-68B2-4489-9F2F-0E553BF12765}" dt="2025-08-27T19:35:02.442" v="9054" actId="1076"/>
          <ac:grpSpMkLst>
            <pc:docMk/>
            <pc:sldMk cId="1909577974" sldId="963"/>
            <ac:grpSpMk id="24" creationId="{66F6AEB9-2208-E28F-282C-C9CFF5BDDA52}"/>
          </ac:grpSpMkLst>
        </pc:grpChg>
        <pc:picChg chg="mod">
          <ac:chgData name="Sarah Schaubroeck" userId="8bd569eb-3032-48bb-afa6-7c56e223a806" providerId="ADAL" clId="{FDD07CB2-68B2-4489-9F2F-0E553BF12765}" dt="2025-08-27T19:35:29.065" v="9058" actId="1076"/>
          <ac:picMkLst>
            <pc:docMk/>
            <pc:sldMk cId="1909577974" sldId="963"/>
            <ac:picMk id="20" creationId="{2E4CC0C0-8B09-9B34-2151-C14588736FFB}"/>
          </ac:picMkLst>
        </pc:picChg>
      </pc:sldChg>
      <pc:sldChg chg="add del">
        <pc:chgData name="Sarah Schaubroeck" userId="8bd569eb-3032-48bb-afa6-7c56e223a806" providerId="ADAL" clId="{FDD07CB2-68B2-4489-9F2F-0E553BF12765}" dt="2025-08-27T12:50:21.137" v="9025"/>
        <pc:sldMkLst>
          <pc:docMk/>
          <pc:sldMk cId="2016711357" sldId="964"/>
        </pc:sldMkLst>
      </pc:sldChg>
      <pc:sldChg chg="addSp delSp modSp add mod ord modNotesTx">
        <pc:chgData name="Sarah Schaubroeck" userId="8bd569eb-3032-48bb-afa6-7c56e223a806" providerId="ADAL" clId="{FDD07CB2-68B2-4489-9F2F-0E553BF12765}" dt="2025-08-28T06:10:14.323" v="10861" actId="1076"/>
        <pc:sldMkLst>
          <pc:docMk/>
          <pc:sldMk cId="3425259493" sldId="964"/>
        </pc:sldMkLst>
        <pc:spChg chg="mod">
          <ac:chgData name="Sarah Schaubroeck" userId="8bd569eb-3032-48bb-afa6-7c56e223a806" providerId="ADAL" clId="{FDD07CB2-68B2-4489-9F2F-0E553BF12765}" dt="2025-08-28T06:10:14.323" v="10861" actId="1076"/>
          <ac:spMkLst>
            <pc:docMk/>
            <pc:sldMk cId="3425259493" sldId="964"/>
            <ac:spMk id="9" creationId="{30C8A727-C1BA-7E83-6DD5-3DEF7D0C80A0}"/>
          </ac:spMkLst>
        </pc:spChg>
        <pc:spChg chg="add mod">
          <ac:chgData name="Sarah Schaubroeck" userId="8bd569eb-3032-48bb-afa6-7c56e223a806" providerId="ADAL" clId="{FDD07CB2-68B2-4489-9F2F-0E553BF12765}" dt="2025-08-28T06:09:24.948" v="10855" actId="1076"/>
          <ac:spMkLst>
            <pc:docMk/>
            <pc:sldMk cId="3425259493" sldId="964"/>
            <ac:spMk id="14" creationId="{D487041D-A185-D86A-5E44-66DC01A33E66}"/>
          </ac:spMkLst>
        </pc:spChg>
        <pc:picChg chg="add mod">
          <ac:chgData name="Sarah Schaubroeck" userId="8bd569eb-3032-48bb-afa6-7c56e223a806" providerId="ADAL" clId="{FDD07CB2-68B2-4489-9F2F-0E553BF12765}" dt="2025-08-28T05:59:37.877" v="10408" actId="1076"/>
          <ac:picMkLst>
            <pc:docMk/>
            <pc:sldMk cId="3425259493" sldId="964"/>
            <ac:picMk id="8" creationId="{866C260D-3D11-9D22-85A9-5C489ECE15C3}"/>
          </ac:picMkLst>
        </pc:picChg>
        <pc:picChg chg="add mod">
          <ac:chgData name="Sarah Schaubroeck" userId="8bd569eb-3032-48bb-afa6-7c56e223a806" providerId="ADAL" clId="{FDD07CB2-68B2-4489-9F2F-0E553BF12765}" dt="2025-08-28T06:09:28.690" v="10856" actId="1076"/>
          <ac:picMkLst>
            <pc:docMk/>
            <pc:sldMk cId="3425259493" sldId="964"/>
            <ac:picMk id="10" creationId="{5D8BD46D-2AA8-60AB-73E9-2D6FD7FA4C1D}"/>
          </ac:picMkLst>
        </pc:picChg>
      </pc:sldChg>
      <pc:sldChg chg="add del modNotesTx">
        <pc:chgData name="Sarah Schaubroeck" userId="8bd569eb-3032-48bb-afa6-7c56e223a806" providerId="ADAL" clId="{FDD07CB2-68B2-4489-9F2F-0E553BF12765}" dt="2025-08-27T19:39:55.532" v="9114" actId="47"/>
        <pc:sldMkLst>
          <pc:docMk/>
          <pc:sldMk cId="3544568795" sldId="964"/>
        </pc:sldMkLst>
      </pc:sldChg>
      <pc:sldChg chg="add del ord">
        <pc:chgData name="Sarah Schaubroeck" userId="8bd569eb-3032-48bb-afa6-7c56e223a806" providerId="ADAL" clId="{FDD07CB2-68B2-4489-9F2F-0E553BF12765}" dt="2025-08-27T19:54:44.177" v="9167" actId="47"/>
        <pc:sldMkLst>
          <pc:docMk/>
          <pc:sldMk cId="81115780" sldId="965"/>
        </pc:sldMkLst>
      </pc:sldChg>
      <pc:sldChg chg="add del">
        <pc:chgData name="Sarah Schaubroeck" userId="8bd569eb-3032-48bb-afa6-7c56e223a806" providerId="ADAL" clId="{FDD07CB2-68B2-4489-9F2F-0E553BF12765}" dt="2025-08-27T12:50:21.137" v="9025"/>
        <pc:sldMkLst>
          <pc:docMk/>
          <pc:sldMk cId="2194458863" sldId="965"/>
        </pc:sldMkLst>
      </pc:sldChg>
      <pc:sldChg chg="add del modNotesTx">
        <pc:chgData name="Sarah Schaubroeck" userId="8bd569eb-3032-48bb-afa6-7c56e223a806" providerId="ADAL" clId="{FDD07CB2-68B2-4489-9F2F-0E553BF12765}" dt="2025-08-29T16:16:16.184" v="16622" actId="2696"/>
        <pc:sldMkLst>
          <pc:docMk/>
          <pc:sldMk cId="3031145454" sldId="965"/>
        </pc:sldMkLst>
      </pc:sldChg>
      <pc:sldChg chg="add del modNotes">
        <pc:chgData name="Sarah Schaubroeck" userId="8bd569eb-3032-48bb-afa6-7c56e223a806" providerId="ADAL" clId="{FDD07CB2-68B2-4489-9F2F-0E553BF12765}" dt="2025-08-27T19:40:03.966" v="9115" actId="47"/>
        <pc:sldMkLst>
          <pc:docMk/>
          <pc:sldMk cId="2910465449" sldId="966"/>
        </pc:sldMkLst>
      </pc:sldChg>
      <pc:sldChg chg="add del">
        <pc:chgData name="Sarah Schaubroeck" userId="8bd569eb-3032-48bb-afa6-7c56e223a806" providerId="ADAL" clId="{FDD07CB2-68B2-4489-9F2F-0E553BF12765}" dt="2025-08-27T12:50:21.137" v="9025"/>
        <pc:sldMkLst>
          <pc:docMk/>
          <pc:sldMk cId="3368432768" sldId="966"/>
        </pc:sldMkLst>
      </pc:sldChg>
      <pc:sldChg chg="modSp add del mod">
        <pc:chgData name="Sarah Schaubroeck" userId="8bd569eb-3032-48bb-afa6-7c56e223a806" providerId="ADAL" clId="{FDD07CB2-68B2-4489-9F2F-0E553BF12765}" dt="2025-08-27T12:50:21.137" v="9025"/>
        <pc:sldMkLst>
          <pc:docMk/>
          <pc:sldMk cId="1025556433" sldId="967"/>
        </pc:sldMkLst>
      </pc:sldChg>
      <pc:sldChg chg="add del">
        <pc:chgData name="Sarah Schaubroeck" userId="8bd569eb-3032-48bb-afa6-7c56e223a806" providerId="ADAL" clId="{FDD07CB2-68B2-4489-9F2F-0E553BF12765}" dt="2025-08-27T19:40:05.974" v="9116" actId="47"/>
        <pc:sldMkLst>
          <pc:docMk/>
          <pc:sldMk cId="1443538823" sldId="967"/>
        </pc:sldMkLst>
      </pc:sldChg>
      <pc:sldChg chg="add del modNotes">
        <pc:chgData name="Sarah Schaubroeck" userId="8bd569eb-3032-48bb-afa6-7c56e223a806" providerId="ADAL" clId="{FDD07CB2-68B2-4489-9F2F-0E553BF12765}" dt="2025-08-27T19:40:08.156" v="9117" actId="47"/>
        <pc:sldMkLst>
          <pc:docMk/>
          <pc:sldMk cId="15324516" sldId="968"/>
        </pc:sldMkLst>
      </pc:sldChg>
      <pc:sldChg chg="add del">
        <pc:chgData name="Sarah Schaubroeck" userId="8bd569eb-3032-48bb-afa6-7c56e223a806" providerId="ADAL" clId="{FDD07CB2-68B2-4489-9F2F-0E553BF12765}" dt="2025-08-27T12:50:21.137" v="9025"/>
        <pc:sldMkLst>
          <pc:docMk/>
          <pc:sldMk cId="388741277" sldId="968"/>
        </pc:sldMkLst>
      </pc:sldChg>
      <pc:sldMasterChg chg="setBg delSldLayout modSldLayout">
        <pc:chgData name="Sarah Schaubroeck" userId="8bd569eb-3032-48bb-afa6-7c56e223a806" providerId="ADAL" clId="{FDD07CB2-68B2-4489-9F2F-0E553BF12765}" dt="2025-08-28T06:04:53.644" v="10806"/>
        <pc:sldMasterMkLst>
          <pc:docMk/>
          <pc:sldMasterMk cId="0" sldId="2147483648"/>
        </pc:sldMasterMkLst>
        <pc:sldLayoutChg chg="setBg">
          <pc:chgData name="Sarah Schaubroeck" userId="8bd569eb-3032-48bb-afa6-7c56e223a806" providerId="ADAL" clId="{FDD07CB2-68B2-4489-9F2F-0E553BF12765}" dt="2025-08-28T06:04:53.644" v="10806"/>
          <pc:sldLayoutMkLst>
            <pc:docMk/>
            <pc:sldMasterMk cId="0" sldId="2147483648"/>
            <pc:sldLayoutMk cId="0" sldId="2147483649"/>
          </pc:sldLayoutMkLst>
        </pc:sldLayoutChg>
        <pc:sldLayoutChg chg="setBg">
          <pc:chgData name="Sarah Schaubroeck" userId="8bd569eb-3032-48bb-afa6-7c56e223a806" providerId="ADAL" clId="{FDD07CB2-68B2-4489-9F2F-0E553BF12765}" dt="2025-08-28T06:04:53.644" v="10806"/>
          <pc:sldLayoutMkLst>
            <pc:docMk/>
            <pc:sldMasterMk cId="0" sldId="2147483648"/>
            <pc:sldLayoutMk cId="0" sldId="2147483650"/>
          </pc:sldLayoutMkLst>
        </pc:sldLayoutChg>
        <pc:sldLayoutChg chg="setBg">
          <pc:chgData name="Sarah Schaubroeck" userId="8bd569eb-3032-48bb-afa6-7c56e223a806" providerId="ADAL" clId="{FDD07CB2-68B2-4489-9F2F-0E553BF12765}" dt="2025-08-28T06:04:53.644" v="10806"/>
          <pc:sldLayoutMkLst>
            <pc:docMk/>
            <pc:sldMasterMk cId="0" sldId="2147483648"/>
            <pc:sldLayoutMk cId="0" sldId="2147483651"/>
          </pc:sldLayoutMkLst>
        </pc:sldLayoutChg>
        <pc:sldLayoutChg chg="setBg">
          <pc:chgData name="Sarah Schaubroeck" userId="8bd569eb-3032-48bb-afa6-7c56e223a806" providerId="ADAL" clId="{FDD07CB2-68B2-4489-9F2F-0E553BF12765}" dt="2025-08-28T06:04:53.644" v="10806"/>
          <pc:sldLayoutMkLst>
            <pc:docMk/>
            <pc:sldMasterMk cId="0" sldId="2147483648"/>
            <pc:sldLayoutMk cId="0" sldId="2147483652"/>
          </pc:sldLayoutMkLst>
        </pc:sldLayoutChg>
        <pc:sldLayoutChg chg="setBg">
          <pc:chgData name="Sarah Schaubroeck" userId="8bd569eb-3032-48bb-afa6-7c56e223a806" providerId="ADAL" clId="{FDD07CB2-68B2-4489-9F2F-0E553BF12765}" dt="2025-08-28T06:04:53.644" v="10806"/>
          <pc:sldLayoutMkLst>
            <pc:docMk/>
            <pc:sldMasterMk cId="0" sldId="2147483648"/>
            <pc:sldLayoutMk cId="0" sldId="2147483653"/>
          </pc:sldLayoutMkLst>
        </pc:sldLayoutChg>
        <pc:sldLayoutChg chg="setBg">
          <pc:chgData name="Sarah Schaubroeck" userId="8bd569eb-3032-48bb-afa6-7c56e223a806" providerId="ADAL" clId="{FDD07CB2-68B2-4489-9F2F-0E553BF12765}" dt="2025-08-28T06:04:53.644" v="10806"/>
          <pc:sldLayoutMkLst>
            <pc:docMk/>
            <pc:sldMasterMk cId="0" sldId="2147483648"/>
            <pc:sldLayoutMk cId="0" sldId="2147483654"/>
          </pc:sldLayoutMkLst>
        </pc:sldLayoutChg>
        <pc:sldLayoutChg chg="setBg">
          <pc:chgData name="Sarah Schaubroeck" userId="8bd569eb-3032-48bb-afa6-7c56e223a806" providerId="ADAL" clId="{FDD07CB2-68B2-4489-9F2F-0E553BF12765}" dt="2025-08-28T06:04:53.644" v="10806"/>
          <pc:sldLayoutMkLst>
            <pc:docMk/>
            <pc:sldMasterMk cId="0" sldId="2147483648"/>
            <pc:sldLayoutMk cId="0" sldId="2147483655"/>
          </pc:sldLayoutMkLst>
        </pc:sldLayoutChg>
        <pc:sldLayoutChg chg="setBg">
          <pc:chgData name="Sarah Schaubroeck" userId="8bd569eb-3032-48bb-afa6-7c56e223a806" providerId="ADAL" clId="{FDD07CB2-68B2-4489-9F2F-0E553BF12765}" dt="2025-08-28T06:04:53.644" v="10806"/>
          <pc:sldLayoutMkLst>
            <pc:docMk/>
            <pc:sldMasterMk cId="0" sldId="2147483648"/>
            <pc:sldLayoutMk cId="0" sldId="2147483656"/>
          </pc:sldLayoutMkLst>
        </pc:sldLayoutChg>
        <pc:sldLayoutChg chg="setBg">
          <pc:chgData name="Sarah Schaubroeck" userId="8bd569eb-3032-48bb-afa6-7c56e223a806" providerId="ADAL" clId="{FDD07CB2-68B2-4489-9F2F-0E553BF12765}" dt="2025-08-28T06:04:53.644" v="10806"/>
          <pc:sldLayoutMkLst>
            <pc:docMk/>
            <pc:sldMasterMk cId="0" sldId="2147483648"/>
            <pc:sldLayoutMk cId="0" sldId="2147483657"/>
          </pc:sldLayoutMkLst>
        </pc:sldLayoutChg>
        <pc:sldLayoutChg chg="setBg">
          <pc:chgData name="Sarah Schaubroeck" userId="8bd569eb-3032-48bb-afa6-7c56e223a806" providerId="ADAL" clId="{FDD07CB2-68B2-4489-9F2F-0E553BF12765}" dt="2025-08-28T06:04:53.644" v="10806"/>
          <pc:sldLayoutMkLst>
            <pc:docMk/>
            <pc:sldMasterMk cId="0" sldId="2147483648"/>
            <pc:sldLayoutMk cId="0" sldId="2147483658"/>
          </pc:sldLayoutMkLst>
        </pc:sldLayoutChg>
        <pc:sldLayoutChg chg="setBg">
          <pc:chgData name="Sarah Schaubroeck" userId="8bd569eb-3032-48bb-afa6-7c56e223a806" providerId="ADAL" clId="{FDD07CB2-68B2-4489-9F2F-0E553BF12765}" dt="2025-08-28T06:04:53.644" v="10806"/>
          <pc:sldLayoutMkLst>
            <pc:docMk/>
            <pc:sldMasterMk cId="0" sldId="2147483648"/>
            <pc:sldLayoutMk cId="0" sldId="2147483659"/>
          </pc:sldLayoutMkLst>
        </pc:sldLayoutChg>
        <pc:sldLayoutChg chg="del">
          <pc:chgData name="Sarah Schaubroeck" userId="8bd569eb-3032-48bb-afa6-7c56e223a806" providerId="ADAL" clId="{FDD07CB2-68B2-4489-9F2F-0E553BF12765}" dt="2025-08-21T08:00:31.285" v="88" actId="47"/>
          <pc:sldLayoutMkLst>
            <pc:docMk/>
            <pc:sldMasterMk cId="0" sldId="2147483648"/>
            <pc:sldLayoutMk cId="3229862222" sldId="2147483660"/>
          </pc:sldLayoutMkLst>
        </pc:sldLayoutChg>
        <pc:sldLayoutChg chg="del">
          <pc:chgData name="Sarah Schaubroeck" userId="8bd569eb-3032-48bb-afa6-7c56e223a806" providerId="ADAL" clId="{FDD07CB2-68B2-4489-9F2F-0E553BF12765}" dt="2025-08-28T05:48:00.623" v="10074" actId="47"/>
          <pc:sldLayoutMkLst>
            <pc:docMk/>
            <pc:sldMasterMk cId="0" sldId="2147483648"/>
            <pc:sldLayoutMk cId="4033922151" sldId="2147483660"/>
          </pc:sldLayoutMkLst>
        </pc:sldLayoutChg>
      </pc:sldMasterChg>
      <pc:sldMasterChg chg="del delSldLayout">
        <pc:chgData name="Sarah Schaubroeck" userId="8bd569eb-3032-48bb-afa6-7c56e223a806" providerId="ADAL" clId="{FDD07CB2-68B2-4489-9F2F-0E553BF12765}" dt="2025-08-27T19:54:44.177" v="9167" actId="47"/>
        <pc:sldMasterMkLst>
          <pc:docMk/>
          <pc:sldMasterMk cId="3966433609" sldId="2147483661"/>
        </pc:sldMasterMkLst>
        <pc:sldLayoutChg chg="del">
          <pc:chgData name="Sarah Schaubroeck" userId="8bd569eb-3032-48bb-afa6-7c56e223a806" providerId="ADAL" clId="{FDD07CB2-68B2-4489-9F2F-0E553BF12765}" dt="2025-08-27T19:54:44.177" v="9167" actId="47"/>
          <pc:sldLayoutMkLst>
            <pc:docMk/>
            <pc:sldMasterMk cId="3966433609" sldId="2147483661"/>
            <pc:sldLayoutMk cId="147894813" sldId="2147483662"/>
          </pc:sldLayoutMkLst>
        </pc:sldLayoutChg>
        <pc:sldLayoutChg chg="del">
          <pc:chgData name="Sarah Schaubroeck" userId="8bd569eb-3032-48bb-afa6-7c56e223a806" providerId="ADAL" clId="{FDD07CB2-68B2-4489-9F2F-0E553BF12765}" dt="2025-08-27T19:54:44.177" v="9167" actId="47"/>
          <pc:sldLayoutMkLst>
            <pc:docMk/>
            <pc:sldMasterMk cId="3966433609" sldId="2147483661"/>
            <pc:sldLayoutMk cId="1582970252" sldId="2147483663"/>
          </pc:sldLayoutMkLst>
        </pc:sldLayoutChg>
        <pc:sldLayoutChg chg="del">
          <pc:chgData name="Sarah Schaubroeck" userId="8bd569eb-3032-48bb-afa6-7c56e223a806" providerId="ADAL" clId="{FDD07CB2-68B2-4489-9F2F-0E553BF12765}" dt="2025-08-27T19:40:05.974" v="9116" actId="47"/>
          <pc:sldLayoutMkLst>
            <pc:docMk/>
            <pc:sldMasterMk cId="3966433609" sldId="2147483661"/>
            <pc:sldLayoutMk cId="1771550192" sldId="2147483664"/>
          </pc:sldLayoutMkLst>
        </pc:sldLayoutChg>
        <pc:sldLayoutChg chg="del">
          <pc:chgData name="Sarah Schaubroeck" userId="8bd569eb-3032-48bb-afa6-7c56e223a806" providerId="ADAL" clId="{FDD07CB2-68B2-4489-9F2F-0E553BF12765}" dt="2025-08-27T19:54:44.177" v="9167" actId="47"/>
          <pc:sldLayoutMkLst>
            <pc:docMk/>
            <pc:sldMasterMk cId="3966433609" sldId="2147483661"/>
            <pc:sldLayoutMk cId="3885953108" sldId="2147483665"/>
          </pc:sldLayoutMkLst>
        </pc:sldLayoutChg>
        <pc:sldLayoutChg chg="del">
          <pc:chgData name="Sarah Schaubroeck" userId="8bd569eb-3032-48bb-afa6-7c56e223a806" providerId="ADAL" clId="{FDD07CB2-68B2-4489-9F2F-0E553BF12765}" dt="2025-08-27T19:54:44.177" v="9167" actId="47"/>
          <pc:sldLayoutMkLst>
            <pc:docMk/>
            <pc:sldMasterMk cId="3966433609" sldId="2147483661"/>
            <pc:sldLayoutMk cId="2676918265" sldId="2147483666"/>
          </pc:sldLayoutMkLst>
        </pc:sldLayoutChg>
        <pc:sldLayoutChg chg="del">
          <pc:chgData name="Sarah Schaubroeck" userId="8bd569eb-3032-48bb-afa6-7c56e223a806" providerId="ADAL" clId="{FDD07CB2-68B2-4489-9F2F-0E553BF12765}" dt="2025-08-27T19:54:44.177" v="9167" actId="47"/>
          <pc:sldLayoutMkLst>
            <pc:docMk/>
            <pc:sldMasterMk cId="3966433609" sldId="2147483661"/>
            <pc:sldLayoutMk cId="529078282" sldId="2147483667"/>
          </pc:sldLayoutMkLst>
        </pc:sldLayoutChg>
        <pc:sldLayoutChg chg="del">
          <pc:chgData name="Sarah Schaubroeck" userId="8bd569eb-3032-48bb-afa6-7c56e223a806" providerId="ADAL" clId="{FDD07CB2-68B2-4489-9F2F-0E553BF12765}" dt="2025-08-27T19:54:44.177" v="9167" actId="47"/>
          <pc:sldLayoutMkLst>
            <pc:docMk/>
            <pc:sldMasterMk cId="3966433609" sldId="2147483661"/>
            <pc:sldLayoutMk cId="2185491693" sldId="2147483668"/>
          </pc:sldLayoutMkLst>
        </pc:sldLayoutChg>
        <pc:sldLayoutChg chg="del">
          <pc:chgData name="Sarah Schaubroeck" userId="8bd569eb-3032-48bb-afa6-7c56e223a806" providerId="ADAL" clId="{FDD07CB2-68B2-4489-9F2F-0E553BF12765}" dt="2025-08-27T19:54:44.177" v="9167" actId="47"/>
          <pc:sldLayoutMkLst>
            <pc:docMk/>
            <pc:sldMasterMk cId="3966433609" sldId="2147483661"/>
            <pc:sldLayoutMk cId="463092634" sldId="2147483669"/>
          </pc:sldLayoutMkLst>
        </pc:sldLayoutChg>
        <pc:sldLayoutChg chg="del">
          <pc:chgData name="Sarah Schaubroeck" userId="8bd569eb-3032-48bb-afa6-7c56e223a806" providerId="ADAL" clId="{FDD07CB2-68B2-4489-9F2F-0E553BF12765}" dt="2025-08-27T19:54:44.177" v="9167" actId="47"/>
          <pc:sldLayoutMkLst>
            <pc:docMk/>
            <pc:sldMasterMk cId="3966433609" sldId="2147483661"/>
            <pc:sldLayoutMk cId="779573578" sldId="2147483670"/>
          </pc:sldLayoutMkLst>
        </pc:sldLayoutChg>
      </pc:sldMasterChg>
    </pc:docChg>
  </pc:docChgLst>
  <pc:docChgLst>
    <pc:chgData name="Marjolein Van Bogaert" userId="f8d5fb05-a614-4744-a22a-566195b8d6df" providerId="ADAL" clId="{94FAB31B-98E0-5297-AC6E-72D6D8C8F276}"/>
    <pc:docChg chg="undo custSel modSld">
      <pc:chgData name="Marjolein Van Bogaert" userId="f8d5fb05-a614-4744-a22a-566195b8d6df" providerId="ADAL" clId="{94FAB31B-98E0-5297-AC6E-72D6D8C8F276}" dt="2025-09-03T12:26:46.432" v="1395"/>
      <pc:docMkLst>
        <pc:docMk/>
      </pc:docMkLst>
      <pc:sldChg chg="addSp delSp modSp mod modTransition">
        <pc:chgData name="Marjolein Van Bogaert" userId="f8d5fb05-a614-4744-a22a-566195b8d6df" providerId="ADAL" clId="{94FAB31B-98E0-5297-AC6E-72D6D8C8F276}" dt="2025-09-03T11:51:38.926" v="1361"/>
        <pc:sldMkLst>
          <pc:docMk/>
          <pc:sldMk cId="0" sldId="256"/>
        </pc:sldMkLst>
        <pc:spChg chg="del">
          <ac:chgData name="Marjolein Van Bogaert" userId="f8d5fb05-a614-4744-a22a-566195b8d6df" providerId="ADAL" clId="{94FAB31B-98E0-5297-AC6E-72D6D8C8F276}" dt="2025-09-03T11:44:41.748" v="1358" actId="478"/>
          <ac:spMkLst>
            <pc:docMk/>
            <pc:sldMk cId="0" sldId="256"/>
            <ac:spMk id="7" creationId="{884BADEF-E2F4-655B-A153-17FEF270DE36}"/>
          </ac:spMkLst>
        </pc:spChg>
        <pc:picChg chg="add mod">
          <ac:chgData name="Marjolein Van Bogaert" userId="f8d5fb05-a614-4744-a22a-566195b8d6df" providerId="ADAL" clId="{94FAB31B-98E0-5297-AC6E-72D6D8C8F276}" dt="2025-09-03T11:51:38.926" v="1361"/>
          <ac:picMkLst>
            <pc:docMk/>
            <pc:sldMk cId="0" sldId="256"/>
            <ac:picMk id="15" creationId="{D1BAD8BB-C218-7FD0-68E1-C5DCB41005AB}"/>
          </ac:picMkLst>
        </pc:picChg>
      </pc:sldChg>
      <pc:sldChg chg="addSp delSp modSp modTransition modAnim">
        <pc:chgData name="Marjolein Van Bogaert" userId="f8d5fb05-a614-4744-a22a-566195b8d6df" providerId="ADAL" clId="{94FAB31B-98E0-5297-AC6E-72D6D8C8F276}" dt="2025-09-03T11:54:14.533" v="1363"/>
        <pc:sldMkLst>
          <pc:docMk/>
          <pc:sldMk cId="0" sldId="258"/>
        </pc:sldMkLst>
        <pc:picChg chg="add del mod">
          <ac:chgData name="Marjolein Van Bogaert" userId="f8d5fb05-a614-4744-a22a-566195b8d6df" providerId="ADAL" clId="{94FAB31B-98E0-5297-AC6E-72D6D8C8F276}" dt="2025-09-03T11:51:40.087" v="1362"/>
          <ac:picMkLst>
            <pc:docMk/>
            <pc:sldMk cId="0" sldId="258"/>
            <ac:picMk id="15" creationId="{2478027A-2BE4-6275-1C36-BBCBBEA5FABB}"/>
          </ac:picMkLst>
        </pc:picChg>
        <pc:picChg chg="add mod">
          <ac:chgData name="Marjolein Van Bogaert" userId="f8d5fb05-a614-4744-a22a-566195b8d6df" providerId="ADAL" clId="{94FAB31B-98E0-5297-AC6E-72D6D8C8F276}" dt="2025-09-03T11:54:14.533" v="1363"/>
          <ac:picMkLst>
            <pc:docMk/>
            <pc:sldMk cId="0" sldId="258"/>
            <ac:picMk id="19" creationId="{8C40104A-7D3E-E0ED-DCA9-E501A9DBBBD6}"/>
          </ac:picMkLst>
        </pc:picChg>
      </pc:sldChg>
      <pc:sldChg chg="addSp delSp modSp modTransition modAnim">
        <pc:chgData name="Marjolein Van Bogaert" userId="f8d5fb05-a614-4744-a22a-566195b8d6df" providerId="ADAL" clId="{94FAB31B-98E0-5297-AC6E-72D6D8C8F276}" dt="2025-09-03T11:57:38.456" v="1365"/>
        <pc:sldMkLst>
          <pc:docMk/>
          <pc:sldMk cId="0" sldId="261"/>
        </pc:sldMkLst>
        <pc:picChg chg="add del mod">
          <ac:chgData name="Marjolein Van Bogaert" userId="f8d5fb05-a614-4744-a22a-566195b8d6df" providerId="ADAL" clId="{94FAB31B-98E0-5297-AC6E-72D6D8C8F276}" dt="2025-09-03T11:54:21.137" v="1364"/>
          <ac:picMkLst>
            <pc:docMk/>
            <pc:sldMk cId="0" sldId="261"/>
            <ac:picMk id="3" creationId="{30DFC1A9-92CA-B2AF-2781-2377A0234415}"/>
          </ac:picMkLst>
        </pc:picChg>
        <pc:picChg chg="add mod">
          <ac:chgData name="Marjolein Van Bogaert" userId="f8d5fb05-a614-4744-a22a-566195b8d6df" providerId="ADAL" clId="{94FAB31B-98E0-5297-AC6E-72D6D8C8F276}" dt="2025-09-03T11:57:38.456" v="1365"/>
          <ac:picMkLst>
            <pc:docMk/>
            <pc:sldMk cId="0" sldId="261"/>
            <ac:picMk id="15" creationId="{35C90D19-49C6-3A77-FA67-30A91D335137}"/>
          </ac:picMkLst>
        </pc:picChg>
      </pc:sldChg>
      <pc:sldChg chg="addSp delSp modSp modTransition modAnim">
        <pc:chgData name="Marjolein Van Bogaert" userId="f8d5fb05-a614-4744-a22a-566195b8d6df" providerId="ADAL" clId="{94FAB31B-98E0-5297-AC6E-72D6D8C8F276}" dt="2025-09-03T12:26:46.432" v="1395"/>
        <pc:sldMkLst>
          <pc:docMk/>
          <pc:sldMk cId="0" sldId="269"/>
        </pc:sldMkLst>
        <pc:picChg chg="add del mod">
          <ac:chgData name="Marjolein Van Bogaert" userId="f8d5fb05-a614-4744-a22a-566195b8d6df" providerId="ADAL" clId="{94FAB31B-98E0-5297-AC6E-72D6D8C8F276}" dt="2025-09-03T12:25:40.180" v="1394"/>
          <ac:picMkLst>
            <pc:docMk/>
            <pc:sldMk cId="0" sldId="269"/>
            <ac:picMk id="24" creationId="{D949535E-A677-0225-240A-D4ED31263B89}"/>
          </ac:picMkLst>
        </pc:picChg>
        <pc:picChg chg="add mod">
          <ac:chgData name="Marjolein Van Bogaert" userId="f8d5fb05-a614-4744-a22a-566195b8d6df" providerId="ADAL" clId="{94FAB31B-98E0-5297-AC6E-72D6D8C8F276}" dt="2025-09-03T12:26:46.432" v="1395"/>
          <ac:picMkLst>
            <pc:docMk/>
            <pc:sldMk cId="0" sldId="269"/>
            <ac:picMk id="28" creationId="{E205C122-ECB5-B399-7C5F-A086F6C1FF8C}"/>
          </ac:picMkLst>
        </pc:picChg>
      </pc:sldChg>
      <pc:sldChg chg="addSp delSp modSp modTransition modAnim modNotesTx">
        <pc:chgData name="Marjolein Van Bogaert" userId="f8d5fb05-a614-4744-a22a-566195b8d6df" providerId="ADAL" clId="{94FAB31B-98E0-5297-AC6E-72D6D8C8F276}" dt="2025-09-03T12:00:40.724" v="1367"/>
        <pc:sldMkLst>
          <pc:docMk/>
          <pc:sldMk cId="2091774214" sldId="357"/>
        </pc:sldMkLst>
        <pc:picChg chg="add del mod">
          <ac:chgData name="Marjolein Van Bogaert" userId="f8d5fb05-a614-4744-a22a-566195b8d6df" providerId="ADAL" clId="{94FAB31B-98E0-5297-AC6E-72D6D8C8F276}" dt="2025-09-03T11:57:39.768" v="1366"/>
          <ac:picMkLst>
            <pc:docMk/>
            <pc:sldMk cId="2091774214" sldId="357"/>
            <ac:picMk id="9" creationId="{0489EF24-7956-EDA4-09C3-9D82A4D38F26}"/>
          </ac:picMkLst>
        </pc:picChg>
        <pc:picChg chg="add mod">
          <ac:chgData name="Marjolein Van Bogaert" userId="f8d5fb05-a614-4744-a22a-566195b8d6df" providerId="ADAL" clId="{94FAB31B-98E0-5297-AC6E-72D6D8C8F276}" dt="2025-09-03T12:00:40.724" v="1367"/>
          <ac:picMkLst>
            <pc:docMk/>
            <pc:sldMk cId="2091774214" sldId="357"/>
            <ac:picMk id="13" creationId="{4CE9D822-02FE-5DE5-1A12-57A3AEFA9C84}"/>
          </ac:picMkLst>
        </pc:picChg>
      </pc:sldChg>
      <pc:sldChg chg="addSp modSp modTransition">
        <pc:chgData name="Marjolein Van Bogaert" userId="f8d5fb05-a614-4744-a22a-566195b8d6df" providerId="ADAL" clId="{94FAB31B-98E0-5297-AC6E-72D6D8C8F276}" dt="2025-09-03T12:08:58.008" v="1371"/>
        <pc:sldMkLst>
          <pc:docMk/>
          <pc:sldMk cId="2688910146" sldId="360"/>
        </pc:sldMkLst>
        <pc:picChg chg="add mod">
          <ac:chgData name="Marjolein Van Bogaert" userId="f8d5fb05-a614-4744-a22a-566195b8d6df" providerId="ADAL" clId="{94FAB31B-98E0-5297-AC6E-72D6D8C8F276}" dt="2025-09-03T12:08:58.008" v="1371"/>
          <ac:picMkLst>
            <pc:docMk/>
            <pc:sldMk cId="2688910146" sldId="360"/>
            <ac:picMk id="6" creationId="{F9CDAE25-F5E5-04A2-36FA-E87E18D4C80C}"/>
          </ac:picMkLst>
        </pc:picChg>
      </pc:sldChg>
      <pc:sldChg chg="addSp delSp modSp modTransition modAnim">
        <pc:chgData name="Marjolein Van Bogaert" userId="f8d5fb05-a614-4744-a22a-566195b8d6df" providerId="ADAL" clId="{94FAB31B-98E0-5297-AC6E-72D6D8C8F276}" dt="2025-09-03T12:25:39.266" v="1393"/>
        <pc:sldMkLst>
          <pc:docMk/>
          <pc:sldMk cId="3151972365" sldId="362"/>
        </pc:sldMkLst>
        <pc:picChg chg="add del mod">
          <ac:chgData name="Marjolein Van Bogaert" userId="f8d5fb05-a614-4744-a22a-566195b8d6df" providerId="ADAL" clId="{94FAB31B-98E0-5297-AC6E-72D6D8C8F276}" dt="2025-09-03T12:22:28.714" v="1390"/>
          <ac:picMkLst>
            <pc:docMk/>
            <pc:sldMk cId="3151972365" sldId="362"/>
            <ac:picMk id="8" creationId="{636A90FC-5584-0343-C696-6EF9A19B4E17}"/>
          </ac:picMkLst>
        </pc:picChg>
        <pc:picChg chg="add del mod">
          <ac:chgData name="Marjolein Van Bogaert" userId="f8d5fb05-a614-4744-a22a-566195b8d6df" providerId="ADAL" clId="{94FAB31B-98E0-5297-AC6E-72D6D8C8F276}" dt="2025-09-03T12:23:12.164" v="1392"/>
          <ac:picMkLst>
            <pc:docMk/>
            <pc:sldMk cId="3151972365" sldId="362"/>
            <ac:picMk id="12" creationId="{33548938-22A5-78E8-EA35-A7A16A8D8296}"/>
          </ac:picMkLst>
        </pc:picChg>
        <pc:picChg chg="add mod">
          <ac:chgData name="Marjolein Van Bogaert" userId="f8d5fb05-a614-4744-a22a-566195b8d6df" providerId="ADAL" clId="{94FAB31B-98E0-5297-AC6E-72D6D8C8F276}" dt="2025-09-03T12:25:39.266" v="1393"/>
          <ac:picMkLst>
            <pc:docMk/>
            <pc:sldMk cId="3151972365" sldId="362"/>
            <ac:picMk id="16" creationId="{3A9538AC-359A-4271-7A0D-7E4510EAC91A}"/>
          </ac:picMkLst>
        </pc:picChg>
      </pc:sldChg>
      <pc:sldChg chg="addSp delSp modSp modTransition modAnim">
        <pc:chgData name="Marjolein Van Bogaert" userId="f8d5fb05-a614-4744-a22a-566195b8d6df" providerId="ADAL" clId="{94FAB31B-98E0-5297-AC6E-72D6D8C8F276}" dt="2025-09-03T12:12:54.430" v="1377"/>
        <pc:sldMkLst>
          <pc:docMk/>
          <pc:sldMk cId="1708927223" sldId="805"/>
        </pc:sldMkLst>
        <pc:picChg chg="add del mod">
          <ac:chgData name="Marjolein Van Bogaert" userId="f8d5fb05-a614-4744-a22a-566195b8d6df" providerId="ADAL" clId="{94FAB31B-98E0-5297-AC6E-72D6D8C8F276}" dt="2025-09-03T12:08:59.117" v="1372"/>
          <ac:picMkLst>
            <pc:docMk/>
            <pc:sldMk cId="1708927223" sldId="805"/>
            <ac:picMk id="10" creationId="{DCA6EC57-6C65-F401-BB97-0CB522FA118A}"/>
          </ac:picMkLst>
        </pc:picChg>
        <pc:picChg chg="add del mod">
          <ac:chgData name="Marjolein Van Bogaert" userId="f8d5fb05-a614-4744-a22a-566195b8d6df" providerId="ADAL" clId="{94FAB31B-98E0-5297-AC6E-72D6D8C8F276}" dt="2025-09-03T12:09:35.650" v="1374"/>
          <ac:picMkLst>
            <pc:docMk/>
            <pc:sldMk cId="1708927223" sldId="805"/>
            <ac:picMk id="14" creationId="{F4D7305E-9425-835E-82B8-B06F37CD13D9}"/>
          </ac:picMkLst>
        </pc:picChg>
        <pc:picChg chg="add del mod">
          <ac:chgData name="Marjolein Van Bogaert" userId="f8d5fb05-a614-4744-a22a-566195b8d6df" providerId="ADAL" clId="{94FAB31B-98E0-5297-AC6E-72D6D8C8F276}" dt="2025-09-03T12:09:45.450" v="1376"/>
          <ac:picMkLst>
            <pc:docMk/>
            <pc:sldMk cId="1708927223" sldId="805"/>
            <ac:picMk id="19" creationId="{E2575A8D-021E-3915-4636-CD8637F41C28}"/>
          </ac:picMkLst>
        </pc:picChg>
        <pc:picChg chg="add mod">
          <ac:chgData name="Marjolein Van Bogaert" userId="f8d5fb05-a614-4744-a22a-566195b8d6df" providerId="ADAL" clId="{94FAB31B-98E0-5297-AC6E-72D6D8C8F276}" dt="2025-09-03T12:12:54.430" v="1377"/>
          <ac:picMkLst>
            <pc:docMk/>
            <pc:sldMk cId="1708927223" sldId="805"/>
            <ac:picMk id="23" creationId="{F3DB8ADB-A557-0D2D-B50F-0E59415B4691}"/>
          </ac:picMkLst>
        </pc:picChg>
      </pc:sldChg>
      <pc:sldChg chg="addSp modSp modTransition">
        <pc:chgData name="Marjolein Van Bogaert" userId="f8d5fb05-a614-4744-a22a-566195b8d6df" providerId="ADAL" clId="{94FAB31B-98E0-5297-AC6E-72D6D8C8F276}" dt="2025-09-03T12:17:24.086" v="1379"/>
        <pc:sldMkLst>
          <pc:docMk/>
          <pc:sldMk cId="4143798811" sldId="806"/>
        </pc:sldMkLst>
        <pc:picChg chg="add mod">
          <ac:chgData name="Marjolein Van Bogaert" userId="f8d5fb05-a614-4744-a22a-566195b8d6df" providerId="ADAL" clId="{94FAB31B-98E0-5297-AC6E-72D6D8C8F276}" dt="2025-09-03T12:17:24.086" v="1379"/>
          <ac:picMkLst>
            <pc:docMk/>
            <pc:sldMk cId="4143798811" sldId="806"/>
            <ac:picMk id="12" creationId="{77326A46-4C9B-3993-EAA1-F08FAB7CDBE9}"/>
          </ac:picMkLst>
        </pc:picChg>
      </pc:sldChg>
      <pc:sldChg chg="addSp delSp modSp modTransition modAnim">
        <pc:chgData name="Marjolein Van Bogaert" userId="f8d5fb05-a614-4744-a22a-566195b8d6df" providerId="ADAL" clId="{94FAB31B-98E0-5297-AC6E-72D6D8C8F276}" dt="2025-09-03T12:22:27.775" v="1389"/>
        <pc:sldMkLst>
          <pc:docMk/>
          <pc:sldMk cId="1491990107" sldId="807"/>
        </pc:sldMkLst>
        <pc:picChg chg="add del mod">
          <ac:chgData name="Marjolein Van Bogaert" userId="f8d5fb05-a614-4744-a22a-566195b8d6df" providerId="ADAL" clId="{94FAB31B-98E0-5297-AC6E-72D6D8C8F276}" dt="2025-09-03T12:17:26.299" v="1380"/>
          <ac:picMkLst>
            <pc:docMk/>
            <pc:sldMk cId="1491990107" sldId="807"/>
            <ac:picMk id="9" creationId="{6B3A4F53-F25D-5A40-6831-59BE1C17B3E0}"/>
          </ac:picMkLst>
        </pc:picChg>
        <pc:picChg chg="add del mod">
          <ac:chgData name="Marjolein Van Bogaert" userId="f8d5fb05-a614-4744-a22a-566195b8d6df" providerId="ADAL" clId="{94FAB31B-98E0-5297-AC6E-72D6D8C8F276}" dt="2025-09-03T12:18:23.649" v="1382"/>
          <ac:picMkLst>
            <pc:docMk/>
            <pc:sldMk cId="1491990107" sldId="807"/>
            <ac:picMk id="16" creationId="{048A7708-2637-CEB8-479D-7E688B1881BE}"/>
          </ac:picMkLst>
        </pc:picChg>
        <pc:picChg chg="add del mod">
          <ac:chgData name="Marjolein Van Bogaert" userId="f8d5fb05-a614-4744-a22a-566195b8d6df" providerId="ADAL" clId="{94FAB31B-98E0-5297-AC6E-72D6D8C8F276}" dt="2025-09-03T12:19:37.882" v="1384"/>
          <ac:picMkLst>
            <pc:docMk/>
            <pc:sldMk cId="1491990107" sldId="807"/>
            <ac:picMk id="20" creationId="{6FB9FF81-98FB-FF92-6849-B82ACCA7512E}"/>
          </ac:picMkLst>
        </pc:picChg>
        <pc:picChg chg="add del mod">
          <ac:chgData name="Marjolein Van Bogaert" userId="f8d5fb05-a614-4744-a22a-566195b8d6df" providerId="ADAL" clId="{94FAB31B-98E0-5297-AC6E-72D6D8C8F276}" dt="2025-09-03T12:20:41.198" v="1386"/>
          <ac:picMkLst>
            <pc:docMk/>
            <pc:sldMk cId="1491990107" sldId="807"/>
            <ac:picMk id="24" creationId="{58FC77AB-EC53-8779-F53A-FF6B7E436A6C}"/>
          </ac:picMkLst>
        </pc:picChg>
        <pc:picChg chg="add del mod">
          <ac:chgData name="Marjolein Van Bogaert" userId="f8d5fb05-a614-4744-a22a-566195b8d6df" providerId="ADAL" clId="{94FAB31B-98E0-5297-AC6E-72D6D8C8F276}" dt="2025-09-03T12:21:01.415" v="1388"/>
          <ac:picMkLst>
            <pc:docMk/>
            <pc:sldMk cId="1491990107" sldId="807"/>
            <ac:picMk id="28" creationId="{CCECA041-80F3-F8E8-96B5-554C0C7FB9B0}"/>
          </ac:picMkLst>
        </pc:picChg>
        <pc:picChg chg="add mod">
          <ac:chgData name="Marjolein Van Bogaert" userId="f8d5fb05-a614-4744-a22a-566195b8d6df" providerId="ADAL" clId="{94FAB31B-98E0-5297-AC6E-72D6D8C8F276}" dt="2025-09-03T12:22:27.775" v="1389"/>
          <ac:picMkLst>
            <pc:docMk/>
            <pc:sldMk cId="1491990107" sldId="807"/>
            <ac:picMk id="32" creationId="{FB088C36-3437-90E8-7E64-E7157049684F}"/>
          </ac:picMkLst>
        </pc:picChg>
      </pc:sldChg>
      <pc:sldChg chg="addSp modSp mod modTransition modNotesTx">
        <pc:chgData name="Marjolein Van Bogaert" userId="f8d5fb05-a614-4744-a22a-566195b8d6df" providerId="ADAL" clId="{94FAB31B-98E0-5297-AC6E-72D6D8C8F276}" dt="2025-09-03T12:17:24.086" v="1379"/>
        <pc:sldMkLst>
          <pc:docMk/>
          <pc:sldMk cId="808548144" sldId="864"/>
        </pc:sldMkLst>
        <pc:spChg chg="mod">
          <ac:chgData name="Marjolein Van Bogaert" userId="f8d5fb05-a614-4744-a22a-566195b8d6df" providerId="ADAL" clId="{94FAB31B-98E0-5297-AC6E-72D6D8C8F276}" dt="2025-09-01T11:01:59.695" v="22" actId="113"/>
          <ac:spMkLst>
            <pc:docMk/>
            <pc:sldMk cId="808548144" sldId="864"/>
            <ac:spMk id="3" creationId="{00000000-0000-0000-0000-000000000000}"/>
          </ac:spMkLst>
        </pc:spChg>
        <pc:picChg chg="add mod">
          <ac:chgData name="Marjolein Van Bogaert" userId="f8d5fb05-a614-4744-a22a-566195b8d6df" providerId="ADAL" clId="{94FAB31B-98E0-5297-AC6E-72D6D8C8F276}" dt="2025-09-03T12:17:24.086" v="1379"/>
          <ac:picMkLst>
            <pc:docMk/>
            <pc:sldMk cId="808548144" sldId="864"/>
            <ac:picMk id="6" creationId="{62D045BE-5365-DFA4-0CA3-7FBA8C3132B1}"/>
          </ac:picMkLst>
        </pc:picChg>
      </pc:sldChg>
      <pc:sldChg chg="addSp modSp modTransition modNotesTx">
        <pc:chgData name="Marjolein Van Bogaert" userId="f8d5fb05-a614-4744-a22a-566195b8d6df" providerId="ADAL" clId="{94FAB31B-98E0-5297-AC6E-72D6D8C8F276}" dt="2025-09-03T12:00:40.724" v="1367"/>
        <pc:sldMkLst>
          <pc:docMk/>
          <pc:sldMk cId="990977709" sldId="905"/>
        </pc:sldMkLst>
        <pc:picChg chg="add mod">
          <ac:chgData name="Marjolein Van Bogaert" userId="f8d5fb05-a614-4744-a22a-566195b8d6df" providerId="ADAL" clId="{94FAB31B-98E0-5297-AC6E-72D6D8C8F276}" dt="2025-09-03T12:00:40.724" v="1367"/>
          <ac:picMkLst>
            <pc:docMk/>
            <pc:sldMk cId="990977709" sldId="905"/>
            <ac:picMk id="9" creationId="{DE56326E-31D5-2892-F51E-8B8C1F7E8C03}"/>
          </ac:picMkLst>
        </pc:picChg>
      </pc:sldChg>
      <pc:sldChg chg="addSp delSp modSp modTransition modAnim">
        <pc:chgData name="Marjolein Van Bogaert" userId="f8d5fb05-a614-4744-a22a-566195b8d6df" providerId="ADAL" clId="{94FAB31B-98E0-5297-AC6E-72D6D8C8F276}" dt="2025-09-03T12:08:58.008" v="1371"/>
        <pc:sldMkLst>
          <pc:docMk/>
          <pc:sldMk cId="2426679643" sldId="910"/>
        </pc:sldMkLst>
        <pc:picChg chg="add del mod">
          <ac:chgData name="Marjolein Van Bogaert" userId="f8d5fb05-a614-4744-a22a-566195b8d6df" providerId="ADAL" clId="{94FAB31B-98E0-5297-AC6E-72D6D8C8F276}" dt="2025-09-03T12:03:54.103" v="1370"/>
          <ac:picMkLst>
            <pc:docMk/>
            <pc:sldMk cId="2426679643" sldId="910"/>
            <ac:picMk id="11" creationId="{CF351464-BCD5-C7E7-9781-0EFEB71CDB2F}"/>
          </ac:picMkLst>
        </pc:picChg>
        <pc:picChg chg="add mod">
          <ac:chgData name="Marjolein Van Bogaert" userId="f8d5fb05-a614-4744-a22a-566195b8d6df" providerId="ADAL" clId="{94FAB31B-98E0-5297-AC6E-72D6D8C8F276}" dt="2025-09-03T12:08:58.008" v="1371"/>
          <ac:picMkLst>
            <pc:docMk/>
            <pc:sldMk cId="2426679643" sldId="910"/>
            <ac:picMk id="15" creationId="{1B74A2CC-54A3-B810-4FF1-EF916FD56437}"/>
          </ac:picMkLst>
        </pc:picChg>
      </pc:sldChg>
      <pc:sldChg chg="addSp delSp modSp modTransition modAnim">
        <pc:chgData name="Marjolein Van Bogaert" userId="f8d5fb05-a614-4744-a22a-566195b8d6df" providerId="ADAL" clId="{94FAB31B-98E0-5297-AC6E-72D6D8C8F276}" dt="2025-09-03T12:17:24.086" v="1379"/>
        <pc:sldMkLst>
          <pc:docMk/>
          <pc:sldMk cId="891884287" sldId="911"/>
        </pc:sldMkLst>
        <pc:picChg chg="add del mod">
          <ac:chgData name="Marjolein Van Bogaert" userId="f8d5fb05-a614-4744-a22a-566195b8d6df" providerId="ADAL" clId="{94FAB31B-98E0-5297-AC6E-72D6D8C8F276}" dt="2025-09-03T12:13:34.704" v="1378"/>
          <ac:picMkLst>
            <pc:docMk/>
            <pc:sldMk cId="891884287" sldId="911"/>
            <ac:picMk id="12" creationId="{DDF2692C-7F32-B3B2-13C9-06A776A47D79}"/>
          </ac:picMkLst>
        </pc:picChg>
        <pc:picChg chg="add mod">
          <ac:chgData name="Marjolein Van Bogaert" userId="f8d5fb05-a614-4744-a22a-566195b8d6df" providerId="ADAL" clId="{94FAB31B-98E0-5297-AC6E-72D6D8C8F276}" dt="2025-09-03T12:17:24.086" v="1379"/>
          <ac:picMkLst>
            <pc:docMk/>
            <pc:sldMk cId="891884287" sldId="911"/>
            <ac:picMk id="18" creationId="{7089FB68-3A10-C38A-7604-931F9CD2B640}"/>
          </ac:picMkLst>
        </pc:picChg>
      </pc:sldChg>
      <pc:sldChg chg="addSp delSp modSp modTransition modAnim">
        <pc:chgData name="Marjolein Van Bogaert" userId="f8d5fb05-a614-4744-a22a-566195b8d6df" providerId="ADAL" clId="{94FAB31B-98E0-5297-AC6E-72D6D8C8F276}" dt="2025-09-03T12:03:53.129" v="1369"/>
        <pc:sldMkLst>
          <pc:docMk/>
          <pc:sldMk cId="1909577974" sldId="963"/>
        </pc:sldMkLst>
        <pc:picChg chg="add del mod">
          <ac:chgData name="Marjolein Van Bogaert" userId="f8d5fb05-a614-4744-a22a-566195b8d6df" providerId="ADAL" clId="{94FAB31B-98E0-5297-AC6E-72D6D8C8F276}" dt="2025-09-03T12:00:55.702" v="1368"/>
          <ac:picMkLst>
            <pc:docMk/>
            <pc:sldMk cId="1909577974" sldId="963"/>
            <ac:picMk id="10" creationId="{398FCE3B-C3AC-97E4-8611-913B7BD85BF9}"/>
          </ac:picMkLst>
        </pc:picChg>
        <pc:picChg chg="add mod">
          <ac:chgData name="Marjolein Van Bogaert" userId="f8d5fb05-a614-4744-a22a-566195b8d6df" providerId="ADAL" clId="{94FAB31B-98E0-5297-AC6E-72D6D8C8F276}" dt="2025-09-03T12:03:53.129" v="1369"/>
          <ac:picMkLst>
            <pc:docMk/>
            <pc:sldMk cId="1909577974" sldId="963"/>
            <ac:picMk id="19" creationId="{1DE32992-5916-8AE2-58DA-EE36A27564CF}"/>
          </ac:picMkLst>
        </pc:picChg>
      </pc:sldChg>
      <pc:sldChg chg="addSp modSp modTransition">
        <pc:chgData name="Marjolein Van Bogaert" userId="f8d5fb05-a614-4744-a22a-566195b8d6df" providerId="ADAL" clId="{94FAB31B-98E0-5297-AC6E-72D6D8C8F276}" dt="2025-09-03T11:57:38.456" v="1365"/>
        <pc:sldMkLst>
          <pc:docMk/>
          <pc:sldMk cId="3425259493" sldId="964"/>
        </pc:sldMkLst>
        <pc:picChg chg="add mod">
          <ac:chgData name="Marjolein Van Bogaert" userId="f8d5fb05-a614-4744-a22a-566195b8d6df" providerId="ADAL" clId="{94FAB31B-98E0-5297-AC6E-72D6D8C8F276}" dt="2025-09-03T11:57:38.456" v="1365"/>
          <ac:picMkLst>
            <pc:docMk/>
            <pc:sldMk cId="3425259493" sldId="964"/>
            <ac:picMk id="3" creationId="{D1A42034-88E9-0AF9-7CB3-AA29DCE9F13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14.09.2025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sz="1200" kern="1200" dirty="0">
                <a:solidFill>
                  <a:schemeClr val="tx1"/>
                </a:solidFill>
                <a:effectLst/>
                <a:latin typeface="+mn-lt"/>
                <a:ea typeface="+mn-ea"/>
                <a:cs typeface="+mn-cs"/>
              </a:rPr>
              <a:t>Welkom in </a:t>
            </a:r>
            <a:r>
              <a:rPr lang="en-US" sz="1200" kern="1200" dirty="0" err="1">
                <a:solidFill>
                  <a:schemeClr val="tx1"/>
                </a:solidFill>
                <a:effectLst/>
                <a:latin typeface="+mn-lt"/>
                <a:ea typeface="+mn-ea"/>
                <a:cs typeface="+mn-cs"/>
              </a:rPr>
              <a:t>deze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kennisclip</a:t>
            </a:r>
            <a:r>
              <a:rPr lang="en-US" sz="1200" kern="1200" dirty="0">
                <a:solidFill>
                  <a:schemeClr val="tx1"/>
                </a:solidFill>
                <a:effectLst/>
                <a:latin typeface="+mn-lt"/>
                <a:ea typeface="+mn-ea"/>
                <a:cs typeface="+mn-cs"/>
              </a:rPr>
              <a:t> over </a:t>
            </a:r>
            <a:r>
              <a:rPr lang="en-US" sz="1200" kern="1200" dirty="0" err="1">
                <a:solidFill>
                  <a:schemeClr val="tx1"/>
                </a:solidFill>
                <a:effectLst/>
                <a:latin typeface="+mn-lt"/>
                <a:ea typeface="+mn-ea"/>
                <a:cs typeface="+mn-cs"/>
              </a:rPr>
              <a:t>integratie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aanbevelingsfase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Mijn</a:t>
            </a:r>
            <a:r>
              <a:rPr lang="en-US" sz="1200" kern="1200" dirty="0">
                <a:solidFill>
                  <a:schemeClr val="tx1"/>
                </a:solidFill>
                <a:effectLst/>
                <a:latin typeface="+mn-lt"/>
                <a:ea typeface="+mn-ea"/>
                <a:cs typeface="+mn-cs"/>
              </a:rPr>
              <a:t> naam is Marjolein Van Bogaert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ik</a:t>
            </a:r>
            <a:r>
              <a:rPr lang="en-US" sz="1200" kern="1200" dirty="0">
                <a:solidFill>
                  <a:schemeClr val="tx1"/>
                </a:solidFill>
                <a:effectLst/>
                <a:latin typeface="+mn-lt"/>
                <a:ea typeface="+mn-ea"/>
                <a:cs typeface="+mn-cs"/>
              </a:rPr>
              <a:t> ben </a:t>
            </a:r>
            <a:r>
              <a:rPr lang="en-US" sz="1200" kern="1200" dirty="0" err="1">
                <a:solidFill>
                  <a:schemeClr val="tx1"/>
                </a:solidFill>
                <a:effectLst/>
                <a:latin typeface="+mn-lt"/>
                <a:ea typeface="+mn-ea"/>
                <a:cs typeface="+mn-cs"/>
              </a:rPr>
              <a:t>projectmedewerker</a:t>
            </a:r>
            <a:r>
              <a:rPr lang="en-US" sz="1200" kern="1200" dirty="0">
                <a:solidFill>
                  <a:schemeClr val="tx1"/>
                </a:solidFill>
                <a:effectLst/>
                <a:latin typeface="+mn-lt"/>
                <a:ea typeface="+mn-ea"/>
                <a:cs typeface="+mn-cs"/>
              </a:rPr>
              <a:t> van </a:t>
            </a:r>
            <a:r>
              <a:rPr lang="en-US" sz="1200" kern="1200" dirty="0" err="1">
                <a:solidFill>
                  <a:schemeClr val="tx1"/>
                </a:solidFill>
                <a:effectLst/>
                <a:latin typeface="+mn-lt"/>
                <a:ea typeface="+mn-ea"/>
                <a:cs typeface="+mn-cs"/>
              </a:rPr>
              <a:t>Prodia</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deze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kennisclip</a:t>
            </a:r>
            <a:r>
              <a:rPr lang="en-US" sz="1200" kern="1200" dirty="0">
                <a:solidFill>
                  <a:schemeClr val="tx1"/>
                </a:solidFill>
                <a:effectLst/>
                <a:latin typeface="+mn-lt"/>
                <a:ea typeface="+mn-ea"/>
                <a:cs typeface="+mn-cs"/>
              </a:rPr>
              <a:t> neem </a:t>
            </a:r>
            <a:r>
              <a:rPr lang="en-US" sz="1200" kern="1200" dirty="0" err="1">
                <a:solidFill>
                  <a:schemeClr val="tx1"/>
                </a:solidFill>
                <a:effectLst/>
                <a:latin typeface="+mn-lt"/>
                <a:ea typeface="+mn-ea"/>
                <a:cs typeface="+mn-cs"/>
              </a:rPr>
              <a:t>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jullie</a:t>
            </a:r>
            <a:r>
              <a:rPr lang="en-US" sz="1200" kern="1200" dirty="0">
                <a:solidFill>
                  <a:schemeClr val="tx1"/>
                </a:solidFill>
                <a:effectLst/>
                <a:latin typeface="+mn-lt"/>
                <a:ea typeface="+mn-ea"/>
                <a:cs typeface="+mn-cs"/>
              </a:rPr>
              <a:t> mee </a:t>
            </a:r>
            <a:r>
              <a:rPr lang="en-US" sz="1200" kern="1200" dirty="0" err="1">
                <a:solidFill>
                  <a:schemeClr val="tx1"/>
                </a:solidFill>
                <a:effectLst/>
                <a:latin typeface="+mn-lt"/>
                <a:ea typeface="+mn-ea"/>
                <a:cs typeface="+mn-cs"/>
              </a:rPr>
              <a:t>doorheen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integratie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aanbevelingsfase</a:t>
            </a:r>
            <a:r>
              <a:rPr lang="en-US" sz="1200" kern="1200" dirty="0">
                <a:solidFill>
                  <a:schemeClr val="tx1"/>
                </a:solidFill>
                <a:effectLst/>
                <a:latin typeface="+mn-lt"/>
                <a:ea typeface="+mn-ea"/>
                <a:cs typeface="+mn-cs"/>
              </a:rPr>
              <a:t> van het </a:t>
            </a:r>
            <a:r>
              <a:rPr lang="en-US" sz="1200" kern="1200" dirty="0" err="1">
                <a:solidFill>
                  <a:schemeClr val="tx1"/>
                </a:solidFill>
                <a:effectLst/>
                <a:latin typeface="+mn-lt"/>
                <a:ea typeface="+mn-ea"/>
                <a:cs typeface="+mn-cs"/>
              </a:rPr>
              <a:t>Handelingsgericht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diagnostisch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traject</a:t>
            </a:r>
            <a:r>
              <a:rPr lang="en-US" sz="1200" kern="1200" dirty="0">
                <a:solidFill>
                  <a:schemeClr val="tx1"/>
                </a:solidFill>
                <a:effectLst/>
                <a:latin typeface="+mn-lt"/>
                <a:ea typeface="+mn-ea"/>
                <a:cs typeface="+mn-cs"/>
              </a:rPr>
              <a:t>.</a:t>
            </a:r>
            <a:endParaRPr lang="nl-BE" sz="1200" kern="1200" dirty="0">
              <a:solidFill>
                <a:schemeClr val="tx1"/>
              </a:solidFill>
              <a:effectLst/>
              <a:latin typeface="+mn-lt"/>
              <a:ea typeface="+mn-ea"/>
              <a:cs typeface="+mn-cs"/>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jdelijke aanduiding voor dia-afbeelding 1"/>
          <p:cNvSpPr>
            <a:spLocks noGrp="1" noRot="1" noChangeAspect="1" noTextEdit="1"/>
          </p:cNvSpPr>
          <p:nvPr>
            <p:ph type="sldImg"/>
          </p:nvPr>
        </p:nvSpPr>
        <p:spPr bwMode="auto">
          <a:xfrm>
            <a:off x="2290763" y="512763"/>
            <a:ext cx="4562475" cy="2566987"/>
          </a:xfrm>
          <a:noFill/>
          <a:ln>
            <a:solidFill>
              <a:srgbClr val="000000"/>
            </a:solidFill>
            <a:miter lim="800000"/>
            <a:headEnd/>
            <a:tailEnd/>
          </a:ln>
        </p:spPr>
      </p:sp>
      <p:sp>
        <p:nvSpPr>
          <p:cNvPr id="52227" name="Tijdelijke aanduiding voor notities 2"/>
          <p:cNvSpPr>
            <a:spLocks noGrp="1"/>
          </p:cNvSpPr>
          <p:nvPr>
            <p:ph type="body" idx="1"/>
          </p:nvPr>
        </p:nvSpPr>
        <p:spPr bwMode="auto">
          <a:xfrm>
            <a:off x="680376" y="4715887"/>
            <a:ext cx="5443004" cy="4467680"/>
          </a:xfrm>
          <a:prstGeom prst="rect">
            <a:avLst/>
          </a:prstGeom>
          <a:noFill/>
        </p:spPr>
        <p:txBody>
          <a:bodyPr wrap="square" lIns="88047" tIns="44023" rIns="88047" bIns="44023" numCol="1" anchor="t" anchorCtr="0" compatLnSpc="1">
            <a:prstTxWarp prst="textNoShape">
              <a:avLst/>
            </a:prstTxWarp>
          </a:bodyPr>
          <a:lstStyle/>
          <a:p>
            <a:r>
              <a:rPr lang="nl-BE" sz="1200" kern="1200" dirty="0">
                <a:solidFill>
                  <a:schemeClr val="tx1"/>
                </a:solidFill>
                <a:effectLst/>
                <a:latin typeface="+mn-lt"/>
                <a:ea typeface="+mn-ea"/>
                <a:cs typeface="+mn-cs"/>
              </a:rPr>
              <a:t>Nu hebben we onze doelen en kijken we wat nodig is om deze te bereiken. Het vertrekpunt en wat eerst wordt geformuleerd zijn de noden van de leerling. </a:t>
            </a:r>
            <a:r>
              <a:rPr lang="nl-BE" sz="1200" b="1" kern="1200" dirty="0">
                <a:solidFill>
                  <a:schemeClr val="tx1"/>
                </a:solidFill>
                <a:effectLst/>
                <a:latin typeface="+mn-lt"/>
                <a:ea typeface="+mn-ea"/>
                <a:cs typeface="+mn-cs"/>
              </a:rPr>
              <a:t>Wat heeft de leerling nodig om zijn doelen te bereiken?</a:t>
            </a: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Voor het concreet formuleren van onderwijs- en opvoedingsbehoeften kunnen een aantal hulpzinnen ondersteuning bieden.</a:t>
            </a:r>
          </a:p>
          <a:p>
            <a:r>
              <a:rPr lang="nl-BE" sz="1200" kern="1200" dirty="0">
                <a:solidFill>
                  <a:schemeClr val="tx1"/>
                </a:solidFill>
                <a:effectLst/>
                <a:latin typeface="+mn-lt"/>
                <a:ea typeface="+mn-ea"/>
                <a:cs typeface="+mn-cs"/>
              </a:rPr>
              <a:t>Inspiratie voor behoeften haal je uit je integratief beeld, daarnaast is  heel wat inspiratie rond onderwijsbehoeften terug te vinden op de website van Prodia, binnen vakliteratuur en uit wetenschappelijk onderzoek. Zo kan je bijvoorbeeld als je doel is om de leerling meer gemotiveerd te krijgen de zelfdeterminatietheorie toepassen en behoeften formuleren die de autonomie, competentie en relationele verbondenheid van een leerling ondersteunen. Daarnaast vind je op de website van Prodia een inspiratietool onderwijsbehoeften die jou als CLB-medewerker kan ondersteunen in het concretiseren van de onderwijsbehoeften van leerlingen.</a:t>
            </a:r>
          </a:p>
          <a:p>
            <a:r>
              <a:rPr lang="nl-BE" sz="1200" kern="1200" dirty="0">
                <a:solidFill>
                  <a:schemeClr val="tx1"/>
                </a:solidFill>
                <a:effectLst/>
                <a:latin typeface="+mn-lt"/>
                <a:ea typeface="+mn-ea"/>
                <a:cs typeface="+mn-cs"/>
              </a:rPr>
              <a:t> </a:t>
            </a:r>
          </a:p>
          <a:p>
            <a:r>
              <a:rPr lang="nl-BE" sz="1200" kern="1200" dirty="0">
                <a:solidFill>
                  <a:schemeClr val="tx1"/>
                </a:solidFill>
                <a:effectLst/>
                <a:latin typeface="+mn-lt"/>
                <a:ea typeface="+mn-ea"/>
                <a:cs typeface="+mn-cs"/>
              </a:rPr>
              <a:t>Bij het formuleren van behoeften is het belangrijk om zo specifiek mogelijk te zijn:</a:t>
            </a:r>
          </a:p>
          <a:p>
            <a:r>
              <a:rPr lang="nl-BE" sz="1200" kern="1200" dirty="0">
                <a:solidFill>
                  <a:schemeClr val="tx1"/>
                </a:solidFill>
                <a:effectLst/>
                <a:latin typeface="+mn-lt"/>
                <a:ea typeface="+mn-ea"/>
                <a:cs typeface="+mn-cs"/>
              </a:rPr>
              <a:t>NIET: deze leerling heeft nood aan visualisaties, maar </a:t>
            </a:r>
            <a:br>
              <a:rPr lang="nl-BE" sz="1200" kern="1200" dirty="0">
                <a:solidFill>
                  <a:schemeClr val="tx1"/>
                </a:solidFill>
                <a:effectLst/>
                <a:latin typeface="+mn-lt"/>
                <a:ea typeface="+mn-ea"/>
                <a:cs typeface="+mn-cs"/>
              </a:rPr>
            </a:br>
            <a:r>
              <a:rPr lang="nl-BE" sz="1200" kern="1200" dirty="0">
                <a:solidFill>
                  <a:schemeClr val="tx1"/>
                </a:solidFill>
                <a:effectLst/>
                <a:latin typeface="+mn-lt"/>
                <a:ea typeface="+mn-ea"/>
                <a:cs typeface="+mn-cs"/>
              </a:rPr>
              <a:t>WEL: deze leerling heeft nood aan ondersteunend visueel materiaal rond het verloop van de dag</a:t>
            </a:r>
          </a:p>
          <a:p>
            <a:r>
              <a:rPr lang="nl-NL" sz="1200" kern="1200" dirty="0">
                <a:solidFill>
                  <a:schemeClr val="tx1"/>
                </a:solidFill>
                <a:effectLst/>
                <a:latin typeface="+mn-lt"/>
                <a:ea typeface="+mn-ea"/>
                <a:cs typeface="+mn-cs"/>
              </a:rPr>
              <a:t>Voor aanbevelingen kunnen we, </a:t>
            </a:r>
            <a:r>
              <a:rPr lang="nl-NL" sz="1200" i="1" kern="1200" dirty="0">
                <a:solidFill>
                  <a:schemeClr val="tx1"/>
                </a:solidFill>
                <a:effectLst/>
                <a:latin typeface="+mn-lt"/>
                <a:ea typeface="+mn-ea"/>
                <a:cs typeface="+mn-cs"/>
              </a:rPr>
              <a:t>als CLB, </a:t>
            </a:r>
            <a:r>
              <a:rPr lang="nl-NL" sz="1200" kern="1200" dirty="0">
                <a:solidFill>
                  <a:schemeClr val="tx1"/>
                </a:solidFill>
                <a:effectLst/>
                <a:latin typeface="+mn-lt"/>
                <a:ea typeface="+mn-ea"/>
                <a:cs typeface="+mn-cs"/>
              </a:rPr>
              <a:t>een voorzet doen, er overwegingen rond maken om ons voor te bereiden op de adviesfase. Vaak komen die aanbevelingen voort uit wat de CLB-medewerkers gemerkt hebben tijdens het diagnostisch traject. Een CLB-medewerker stelt bijvoorbeeld vaak de vraag “wanneer lukt het wel?” en heeft oog voor positieve uitzonderingen. Deze positieve uitzonderingen vergroten werkt vaak beter dan negatieve uitkomsten te proberen bijsturen.</a:t>
            </a:r>
            <a:endParaRPr lang="nl-BE" sz="1200" kern="1200" dirty="0">
              <a:solidFill>
                <a:schemeClr val="tx1"/>
              </a:solidFill>
              <a:effectLst/>
              <a:latin typeface="+mn-lt"/>
              <a:ea typeface="+mn-ea"/>
              <a:cs typeface="+mn-cs"/>
            </a:endParaRPr>
          </a:p>
          <a:p>
            <a:r>
              <a:rPr lang="nl-BE" sz="1200" i="1" kern="1200" dirty="0">
                <a:solidFill>
                  <a:schemeClr val="tx1"/>
                </a:solidFill>
                <a:effectLst/>
                <a:latin typeface="+mn-lt"/>
                <a:ea typeface="+mn-ea"/>
                <a:cs typeface="+mn-cs"/>
              </a:rPr>
              <a:t>Aanbevelingen zijn ook vaak</a:t>
            </a:r>
            <a:r>
              <a:rPr lang="nl-BE" sz="1200" kern="1200" dirty="0">
                <a:solidFill>
                  <a:schemeClr val="tx1"/>
                </a:solidFill>
                <a:effectLst/>
                <a:latin typeface="+mn-lt"/>
                <a:ea typeface="+mn-ea"/>
                <a:cs typeface="+mn-cs"/>
              </a:rPr>
              <a:t> gebaseerd op wetenschappelijk onderzoek en de kennis of expertise van collega’s. Zo kunnen bijvoorbeeld de motivationele interventies die binnen Project Talent zijn opgemaakt een mogelijke aanbeveling zijn. Deze vind je terug op de website van project talent bij leermodules of de link vind je terug op de notitiepagina van deze slide. </a:t>
            </a:r>
          </a:p>
          <a:p>
            <a:endParaRPr lang="nl-BE" baseline="0" dirty="0"/>
          </a:p>
          <a:p>
            <a:r>
              <a:rPr lang="nl-BE" baseline="0" dirty="0"/>
              <a:t>(zie https://elearning.projecttalent.be/courses/motivationele-interventies/)</a:t>
            </a:r>
          </a:p>
        </p:txBody>
      </p:sp>
      <p:sp>
        <p:nvSpPr>
          <p:cNvPr id="6" name="Tijdelijke aanduiding voor dianummer 5"/>
          <p:cNvSpPr>
            <a:spLocks noGrp="1"/>
          </p:cNvSpPr>
          <p:nvPr>
            <p:ph type="sldNum" sz="quarter" idx="5"/>
          </p:nvPr>
        </p:nvSpPr>
        <p:spPr/>
        <p:txBody>
          <a:bodyPr/>
          <a:lstStyle/>
          <a:p>
            <a:pPr>
              <a:defRPr/>
            </a:pPr>
            <a:fld id="{56B430D0-CCDF-4561-9BE3-7A9C88909523}" type="slidenum">
              <a:rPr lang="nl-NL" smtClean="0"/>
              <a:pPr>
                <a:defRPr/>
              </a:pPr>
              <a:t>10</a:t>
            </a:fld>
            <a:endParaRPr lang="nl-NL"/>
          </a:p>
        </p:txBody>
      </p:sp>
    </p:spTree>
    <p:extLst>
      <p:ext uri="{BB962C8B-B14F-4D97-AF65-F5344CB8AC3E}">
        <p14:creationId xmlns:p14="http://schemas.microsoft.com/office/powerpoint/2010/main" val="2267752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092325" y="561975"/>
            <a:ext cx="4999038" cy="2813050"/>
          </a:xfrm>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We geven nog een kleine tip om in de praktijk gemakkelijk te weten of iets een behoeften is of een aanbeveling.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Heb je een behoefte geformuleerd, ga dan op zoek of er misschien geen ‘omdat’ onder zit.</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zinsdeel na ‘omdat’ is vaak de werkelijke behoefte, terwijl het stuk ervoor eerder een aanbeveling is. In </a:t>
            </a:r>
            <a:r>
              <a:rPr lang="nl-NL" sz="1200" kern="1200" dirty="0" err="1">
                <a:solidFill>
                  <a:schemeClr val="tx1"/>
                </a:solidFill>
                <a:effectLst/>
                <a:latin typeface="+mn-lt"/>
                <a:ea typeface="+mn-ea"/>
                <a:cs typeface="+mn-cs"/>
              </a:rPr>
              <a:t>Flors</a:t>
            </a:r>
            <a:r>
              <a:rPr lang="nl-NL" sz="1200" kern="1200" dirty="0">
                <a:solidFill>
                  <a:schemeClr val="tx1"/>
                </a:solidFill>
                <a:effectLst/>
                <a:latin typeface="+mn-lt"/>
                <a:ea typeface="+mn-ea"/>
                <a:cs typeface="+mn-cs"/>
              </a:rPr>
              <a:t> situatie zijn de grotere duploblokken </a:t>
            </a:r>
            <a:r>
              <a:rPr lang="nl-NL" sz="1200" i="0" kern="1200" dirty="0">
                <a:solidFill>
                  <a:schemeClr val="tx1"/>
                </a:solidFill>
                <a:effectLst/>
                <a:latin typeface="+mn-lt"/>
                <a:ea typeface="+mn-ea"/>
                <a:cs typeface="+mn-cs"/>
              </a:rPr>
              <a:t>bijvoorbeeld</a:t>
            </a:r>
            <a:r>
              <a:rPr lang="nl-NL" sz="1200" i="1" kern="1200" dirty="0">
                <a:solidFill>
                  <a:schemeClr val="tx1"/>
                </a:solidFill>
                <a:effectLst/>
                <a:latin typeface="+mn-lt"/>
                <a:ea typeface="+mn-ea"/>
                <a:cs typeface="+mn-cs"/>
              </a:rPr>
              <a:t> </a:t>
            </a:r>
            <a:r>
              <a:rPr lang="nl-NL" sz="1200" kern="1200" dirty="0">
                <a:solidFill>
                  <a:schemeClr val="tx1"/>
                </a:solidFill>
                <a:effectLst/>
                <a:latin typeface="+mn-lt"/>
                <a:ea typeface="+mn-ea"/>
                <a:cs typeface="+mn-cs"/>
              </a:rPr>
              <a:t>een aanbeveling. OMDAT hij nood heeft aan materiaal dat hij kan grijpen en manipuleren. </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B3C14-8046-4A99-BAA5-045F9F98072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ijdelijke aanduiding voor voettekst 4">
            <a:extLst>
              <a:ext uri="{FF2B5EF4-FFF2-40B4-BE49-F238E27FC236}">
                <a16:creationId xmlns:a16="http://schemas.microsoft.com/office/drawing/2014/main" id="{663307B2-212B-E91F-4884-B0A6C5784127}"/>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GO! CLB Oudenaarde</a:t>
            </a:r>
          </a:p>
        </p:txBody>
      </p:sp>
    </p:spTree>
    <p:extLst>
      <p:ext uri="{BB962C8B-B14F-4D97-AF65-F5344CB8AC3E}">
        <p14:creationId xmlns:p14="http://schemas.microsoft.com/office/powerpoint/2010/main" val="3284870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jdelijke aanduiding voor dia-afbeelding 1"/>
          <p:cNvSpPr>
            <a:spLocks noGrp="1" noRot="1" noChangeAspect="1" noTextEdit="1"/>
          </p:cNvSpPr>
          <p:nvPr>
            <p:ph type="sldImg"/>
          </p:nvPr>
        </p:nvSpPr>
        <p:spPr bwMode="auto">
          <a:xfrm>
            <a:off x="2290763" y="512763"/>
            <a:ext cx="4562475" cy="2566987"/>
          </a:xfrm>
          <a:noFill/>
          <a:ln>
            <a:solidFill>
              <a:srgbClr val="000000"/>
            </a:solidFill>
            <a:miter lim="800000"/>
            <a:headEnd/>
            <a:tailEnd/>
          </a:ln>
        </p:spPr>
      </p:sp>
      <p:sp>
        <p:nvSpPr>
          <p:cNvPr id="52227" name="Tijdelijke aanduiding voor notities 2"/>
          <p:cNvSpPr>
            <a:spLocks noGrp="1"/>
          </p:cNvSpPr>
          <p:nvPr>
            <p:ph type="body" idx="1"/>
          </p:nvPr>
        </p:nvSpPr>
        <p:spPr bwMode="auto">
          <a:xfrm>
            <a:off x="680376" y="4715887"/>
            <a:ext cx="5443004" cy="4467680"/>
          </a:xfrm>
          <a:prstGeom prst="rect">
            <a:avLst/>
          </a:prstGeom>
          <a:noFill/>
        </p:spPr>
        <p:txBody>
          <a:bodyPr wrap="square" lIns="88047" tIns="44023" rIns="88047" bIns="44023" numCol="1" anchor="t" anchorCtr="0" compatLnSpc="1">
            <a:prstTxWarp prst="textNoShape">
              <a:avLst/>
            </a:prstTxWarp>
          </a:bodyPr>
          <a:lstStyle/>
          <a:p>
            <a:r>
              <a:rPr lang="nl-NL" sz="1200" kern="1200" dirty="0">
                <a:solidFill>
                  <a:schemeClr val="tx1"/>
                </a:solidFill>
                <a:effectLst/>
                <a:latin typeface="+mn-lt"/>
                <a:ea typeface="+mn-ea"/>
                <a:cs typeface="+mn-cs"/>
              </a:rPr>
              <a:t>Na het formuleren van de onderwijs- en opvoedingsbehoeften van de leerling, bekijk je wat ouders en leerkrachten nodig hebben om tegemoet te komen aan de onderwijs- en opvoedingsbehoeften van de leerling. </a:t>
            </a:r>
            <a:r>
              <a:rPr lang="nl-BE" sz="1200" kern="1200" dirty="0">
                <a:solidFill>
                  <a:schemeClr val="tx1"/>
                </a:solidFill>
                <a:effectLst/>
                <a:latin typeface="+mn-lt"/>
                <a:ea typeface="+mn-ea"/>
                <a:cs typeface="+mn-cs"/>
              </a:rPr>
              <a:t>Pas als we weten wat de leerling nodig heeft, weten we ook wat de leerkracht</a:t>
            </a:r>
            <a:r>
              <a:rPr lang="nl-BE" sz="1200" i="1" kern="1200" dirty="0">
                <a:solidFill>
                  <a:schemeClr val="tx1"/>
                </a:solidFill>
                <a:effectLst/>
                <a:latin typeface="+mn-lt"/>
                <a:ea typeface="+mn-ea"/>
                <a:cs typeface="+mn-cs"/>
              </a:rPr>
              <a:t> </a:t>
            </a:r>
            <a:r>
              <a:rPr lang="nl-BE" sz="1200" kern="1200" dirty="0">
                <a:solidFill>
                  <a:schemeClr val="tx1"/>
                </a:solidFill>
                <a:effectLst/>
                <a:latin typeface="+mn-lt"/>
                <a:ea typeface="+mn-ea"/>
                <a:cs typeface="+mn-cs"/>
              </a:rPr>
              <a:t>nodig heeft</a:t>
            </a:r>
            <a:r>
              <a:rPr lang="nl-BE" sz="1200" i="1" kern="1200" dirty="0">
                <a:solidFill>
                  <a:schemeClr val="tx1"/>
                </a:solidFill>
                <a:effectLst/>
                <a:latin typeface="+mn-lt"/>
                <a:ea typeface="+mn-ea"/>
                <a:cs typeface="+mn-cs"/>
              </a:rPr>
              <a:t>.</a:t>
            </a: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Vb. een leerling of een groep van leerlingen heeft nood tempodifferentiatie bij het aanleren van nieuwe motorische vaardigheden, resulteert in een leerkracht die nood heeft aan inzicht in de manier waarop je aan tempodifferentiatie kan doen. Hoe bewuster een leerkracht en het team rond de leerkracht zich is van eigen sterktes en groeipunten, hoe gemakkelijker het is om de ondersteuningsbehoeften van de leerkracht in kaart te brengen, </a:t>
            </a:r>
            <a:r>
              <a:rPr lang="nl-BE" sz="1200" i="1" kern="1200" dirty="0">
                <a:solidFill>
                  <a:schemeClr val="tx1"/>
                </a:solidFill>
                <a:effectLst/>
                <a:latin typeface="+mn-lt"/>
                <a:ea typeface="+mn-ea"/>
                <a:cs typeface="+mn-cs"/>
              </a:rPr>
              <a:t>maar ook om </a:t>
            </a:r>
            <a:r>
              <a:rPr lang="nl-BE" sz="1200" kern="1200" dirty="0">
                <a:solidFill>
                  <a:schemeClr val="tx1"/>
                </a:solidFill>
                <a:effectLst/>
                <a:latin typeface="+mn-lt"/>
                <a:ea typeface="+mn-ea"/>
                <a:cs typeface="+mn-cs"/>
              </a:rPr>
              <a:t>hierover in gesprek te gaan en te bekijken wie de leerkracht hierbij kan ondersteunen en op welke manier dit best gebeurt. Het formuleren van ‘wie’ en ‘hoe’ hoort bij de aanbevelingen. </a:t>
            </a:r>
          </a:p>
        </p:txBody>
      </p:sp>
      <p:sp>
        <p:nvSpPr>
          <p:cNvPr id="6" name="Tijdelijke aanduiding voor dianummer 5"/>
          <p:cNvSpPr>
            <a:spLocks noGrp="1"/>
          </p:cNvSpPr>
          <p:nvPr>
            <p:ph type="sldNum" sz="quarter" idx="5"/>
          </p:nvPr>
        </p:nvSpPr>
        <p:spPr/>
        <p:txBody>
          <a:bodyPr/>
          <a:lstStyle/>
          <a:p>
            <a:pPr>
              <a:defRPr/>
            </a:pPr>
            <a:fld id="{56B430D0-CCDF-4561-9BE3-7A9C88909523}" type="slidenum">
              <a:rPr lang="nl-NL" smtClean="0"/>
              <a:pPr>
                <a:defRPr/>
              </a:pPr>
              <a:t>12</a:t>
            </a:fld>
            <a:endParaRPr lang="nl-NL"/>
          </a:p>
        </p:txBody>
      </p:sp>
    </p:spTree>
    <p:extLst>
      <p:ext uri="{BB962C8B-B14F-4D97-AF65-F5344CB8AC3E}">
        <p14:creationId xmlns:p14="http://schemas.microsoft.com/office/powerpoint/2010/main" val="2829361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Laat ons even terugkeren naar onze illustratie van enkele slides geleden. We kozen een helder geformuleerde doel en formuleerden hier enkele onderwijsbehoeften van </a:t>
            </a:r>
            <a:r>
              <a:rPr lang="nl-NL" sz="1200" kern="1200" dirty="0" err="1">
                <a:solidFill>
                  <a:schemeClr val="tx1"/>
                </a:solidFill>
                <a:effectLst/>
                <a:latin typeface="+mn-lt"/>
                <a:ea typeface="+mn-ea"/>
                <a:cs typeface="+mn-cs"/>
              </a:rPr>
              <a:t>Hana</a:t>
            </a:r>
            <a:r>
              <a:rPr lang="nl-NL" sz="1200" kern="1200" dirty="0">
                <a:solidFill>
                  <a:schemeClr val="tx1"/>
                </a:solidFill>
                <a:effectLst/>
                <a:latin typeface="+mn-lt"/>
                <a:ea typeface="+mn-ea"/>
                <a:cs typeface="+mn-cs"/>
              </a:rPr>
              <a:t> zelf namelijk: </a:t>
            </a:r>
            <a:r>
              <a:rPr lang="nl-NL" sz="1200" kern="1200" dirty="0" err="1">
                <a:solidFill>
                  <a:schemeClr val="tx1"/>
                </a:solidFill>
                <a:effectLst/>
                <a:latin typeface="+mn-lt"/>
                <a:ea typeface="+mn-ea"/>
                <a:cs typeface="+mn-cs"/>
              </a:rPr>
              <a:t>hana</a:t>
            </a:r>
            <a:r>
              <a:rPr lang="nl-NL" sz="1200" kern="1200" dirty="0">
                <a:solidFill>
                  <a:schemeClr val="tx1"/>
                </a:solidFill>
                <a:effectLst/>
                <a:latin typeface="+mn-lt"/>
                <a:ea typeface="+mn-ea"/>
                <a:cs typeface="+mn-cs"/>
              </a:rPr>
              <a:t> heeft nood aan een rustige plaats in de klas om te werken en </a:t>
            </a:r>
            <a:r>
              <a:rPr lang="nl-NL" sz="1200" kern="1200" dirty="0" err="1">
                <a:solidFill>
                  <a:schemeClr val="tx1"/>
                </a:solidFill>
                <a:effectLst/>
                <a:latin typeface="+mn-lt"/>
                <a:ea typeface="+mn-ea"/>
                <a:cs typeface="+mn-cs"/>
              </a:rPr>
              <a:t>Hana</a:t>
            </a:r>
            <a:r>
              <a:rPr lang="nl-NL" sz="1200" kern="1200" dirty="0">
                <a:solidFill>
                  <a:schemeClr val="tx1"/>
                </a:solidFill>
                <a:effectLst/>
                <a:latin typeface="+mn-lt"/>
                <a:ea typeface="+mn-ea"/>
                <a:cs typeface="+mn-cs"/>
              </a:rPr>
              <a:t> heeft nood aan een leerkracht die haar ondersteunt als ze afgeleid raakt. Op basis van deze behoeften van de leerling formuleerden we de ondersteuningsbehoeften van de leerkracht namelijk: de leerkracht heeft nood aan tips om </a:t>
            </a:r>
            <a:r>
              <a:rPr lang="nl-NL" sz="1200" kern="1200" dirty="0" err="1">
                <a:solidFill>
                  <a:schemeClr val="tx1"/>
                </a:solidFill>
                <a:effectLst/>
                <a:latin typeface="+mn-lt"/>
                <a:ea typeface="+mn-ea"/>
                <a:cs typeface="+mn-cs"/>
              </a:rPr>
              <a:t>Hana’s</a:t>
            </a:r>
            <a:r>
              <a:rPr lang="nl-NL" sz="1200" kern="1200" dirty="0">
                <a:solidFill>
                  <a:schemeClr val="tx1"/>
                </a:solidFill>
                <a:effectLst/>
                <a:latin typeface="+mn-lt"/>
                <a:ea typeface="+mn-ea"/>
                <a:cs typeface="+mn-cs"/>
              </a:rPr>
              <a:t> aandacht te kunnen richten op haar taak.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Van hieruit kunnen dan mogelijke aanbevelingen worden geformuleerd: </a:t>
            </a:r>
            <a:r>
              <a:rPr lang="nl-NL" sz="1200" kern="1200" dirty="0" err="1">
                <a:solidFill>
                  <a:schemeClr val="tx1"/>
                </a:solidFill>
                <a:effectLst/>
                <a:latin typeface="+mn-lt"/>
                <a:ea typeface="+mn-ea"/>
                <a:cs typeface="+mn-cs"/>
              </a:rPr>
              <a:t>bijvb</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Hana</a:t>
            </a:r>
            <a:r>
              <a:rPr lang="nl-NL" sz="1200" kern="1200" dirty="0">
                <a:solidFill>
                  <a:schemeClr val="tx1"/>
                </a:solidFill>
                <a:effectLst/>
                <a:latin typeface="+mn-lt"/>
                <a:ea typeface="+mn-ea"/>
                <a:cs typeface="+mn-cs"/>
              </a:rPr>
              <a:t> krijgt een plaats vooraan in de klas naast een rustige klasgenoot EN de leerkracht van </a:t>
            </a:r>
            <a:r>
              <a:rPr lang="nl-NL" sz="1200" kern="1200" dirty="0" err="1">
                <a:solidFill>
                  <a:schemeClr val="tx1"/>
                </a:solidFill>
                <a:effectLst/>
                <a:latin typeface="+mn-lt"/>
                <a:ea typeface="+mn-ea"/>
                <a:cs typeface="+mn-cs"/>
              </a:rPr>
              <a:t>Hana</a:t>
            </a:r>
            <a:r>
              <a:rPr lang="nl-NL" sz="1200" kern="1200" dirty="0">
                <a:solidFill>
                  <a:schemeClr val="tx1"/>
                </a:solidFill>
                <a:effectLst/>
                <a:latin typeface="+mn-lt"/>
                <a:ea typeface="+mn-ea"/>
                <a:cs typeface="+mn-cs"/>
              </a:rPr>
              <a:t> bekijkt samen met een collega hoe er voor kan gezorgd worden dat </a:t>
            </a:r>
            <a:r>
              <a:rPr lang="nl-NL" sz="1200" kern="1200" dirty="0" err="1">
                <a:solidFill>
                  <a:schemeClr val="tx1"/>
                </a:solidFill>
                <a:effectLst/>
                <a:latin typeface="+mn-lt"/>
                <a:ea typeface="+mn-ea"/>
                <a:cs typeface="+mn-cs"/>
              </a:rPr>
              <a:t>Hana</a:t>
            </a:r>
            <a:r>
              <a:rPr lang="nl-NL" sz="1200" kern="1200" dirty="0">
                <a:solidFill>
                  <a:schemeClr val="tx1"/>
                </a:solidFill>
                <a:effectLst/>
                <a:latin typeface="+mn-lt"/>
                <a:ea typeface="+mn-ea"/>
                <a:cs typeface="+mn-cs"/>
              </a:rPr>
              <a:t> haar aandacht beter kan richten (vb. door op haar bank te tikken of door op een andere manier een signaal aan </a:t>
            </a:r>
            <a:r>
              <a:rPr lang="nl-NL" sz="1200" kern="1200" dirty="0" err="1">
                <a:solidFill>
                  <a:schemeClr val="tx1"/>
                </a:solidFill>
                <a:effectLst/>
                <a:latin typeface="+mn-lt"/>
                <a:ea typeface="+mn-ea"/>
                <a:cs typeface="+mn-cs"/>
              </a:rPr>
              <a:t>Hana</a:t>
            </a:r>
            <a:r>
              <a:rPr lang="nl-NL" sz="1200" kern="1200" dirty="0">
                <a:solidFill>
                  <a:schemeClr val="tx1"/>
                </a:solidFill>
                <a:effectLst/>
                <a:latin typeface="+mn-lt"/>
                <a:ea typeface="+mn-ea"/>
                <a:cs typeface="+mn-cs"/>
              </a:rPr>
              <a:t> te geven. Al deze tips die de collega’s uitwisselen worden nadien met </a:t>
            </a:r>
            <a:r>
              <a:rPr lang="nl-NL" sz="1200" kern="1200" dirty="0" err="1">
                <a:solidFill>
                  <a:schemeClr val="tx1"/>
                </a:solidFill>
                <a:effectLst/>
                <a:latin typeface="+mn-lt"/>
                <a:ea typeface="+mn-ea"/>
                <a:cs typeface="+mn-cs"/>
              </a:rPr>
              <a:t>hana</a:t>
            </a:r>
            <a:r>
              <a:rPr lang="nl-NL" sz="1200" kern="1200" dirty="0">
                <a:solidFill>
                  <a:schemeClr val="tx1"/>
                </a:solidFill>
                <a:effectLst/>
                <a:latin typeface="+mn-lt"/>
                <a:ea typeface="+mn-ea"/>
                <a:cs typeface="+mn-cs"/>
              </a:rPr>
              <a:t> besproken zodat ze mee kan kiezen wat  het best voor haar zal werken. </a:t>
            </a:r>
            <a:endParaRPr lang="nl-BE" sz="1200" kern="1200" dirty="0">
              <a:solidFill>
                <a:schemeClr val="tx1"/>
              </a:solidFill>
              <a:effectLst/>
              <a:latin typeface="+mn-lt"/>
              <a:ea typeface="+mn-ea"/>
              <a:cs typeface="+mn-cs"/>
            </a:endParaRPr>
          </a:p>
          <a:p>
            <a:endParaRPr lang="nl-NL" dirty="0"/>
          </a:p>
        </p:txBody>
      </p:sp>
      <p:sp>
        <p:nvSpPr>
          <p:cNvPr id="4" name="Tijdelijke aanduiding voor koptekst 3"/>
          <p:cNvSpPr>
            <a:spLocks noGrp="1"/>
          </p:cNvSpPr>
          <p:nvPr>
            <p:ph type="hdr" sz="quarter" idx="10"/>
          </p:nvPr>
        </p:nvSpPr>
        <p:spPr/>
        <p:txBody>
          <a:bodyPr/>
          <a:lstStyle/>
          <a:p>
            <a:r>
              <a:rPr lang="nl-NL"/>
              <a:t>Leertraject: Handelingsgerichte diagnostiek en de Prodia-protocollen</a:t>
            </a:r>
            <a:endParaRPr lang="nl-BE"/>
          </a:p>
        </p:txBody>
      </p:sp>
      <p:sp>
        <p:nvSpPr>
          <p:cNvPr id="5" name="Tijdelijke aanduiding voor voettekst 4"/>
          <p:cNvSpPr>
            <a:spLocks noGrp="1"/>
          </p:cNvSpPr>
          <p:nvPr>
            <p:ph type="ftr" sz="quarter" idx="11"/>
          </p:nvPr>
        </p:nvSpPr>
        <p:spPr/>
        <p:txBody>
          <a:bodyPr/>
          <a:lstStyle/>
          <a:p>
            <a:r>
              <a:rPr lang="nl-BE"/>
              <a:t>Prodia</a:t>
            </a:r>
          </a:p>
        </p:txBody>
      </p:sp>
      <p:sp>
        <p:nvSpPr>
          <p:cNvPr id="6" name="Tijdelijke aanduiding voor dianummer 5"/>
          <p:cNvSpPr>
            <a:spLocks noGrp="1"/>
          </p:cNvSpPr>
          <p:nvPr>
            <p:ph type="sldNum" sz="quarter" idx="12"/>
          </p:nvPr>
        </p:nvSpPr>
        <p:spPr/>
        <p:txBody>
          <a:bodyPr/>
          <a:lstStyle/>
          <a:p>
            <a:fld id="{14DC514E-AD7F-434D-866B-77D80BBE80CA}" type="slidenum">
              <a:rPr lang="nl-BE" smtClean="0"/>
              <a:pPr/>
              <a:t>13</a:t>
            </a:fld>
            <a:endParaRPr lang="nl-BE"/>
          </a:p>
        </p:txBody>
      </p:sp>
      <p:sp>
        <p:nvSpPr>
          <p:cNvPr id="7" name="Tijdelijke aanduiding voor datum 6"/>
          <p:cNvSpPr>
            <a:spLocks noGrp="1"/>
          </p:cNvSpPr>
          <p:nvPr>
            <p:ph type="dt" idx="13"/>
          </p:nvPr>
        </p:nvSpPr>
        <p:spPr/>
        <p:txBody>
          <a:bodyPr/>
          <a:lstStyle/>
          <a:p>
            <a:r>
              <a:rPr lang="nl-BE"/>
              <a:t>apr 2025</a:t>
            </a:r>
          </a:p>
        </p:txBody>
      </p:sp>
    </p:spTree>
    <p:extLst>
      <p:ext uri="{BB962C8B-B14F-4D97-AF65-F5344CB8AC3E}">
        <p14:creationId xmlns:p14="http://schemas.microsoft.com/office/powerpoint/2010/main" val="1882454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jdelijke aanduiding voor dia-afbeelding 1"/>
          <p:cNvSpPr>
            <a:spLocks noGrp="1" noRot="1" noChangeAspect="1" noTextEdit="1"/>
          </p:cNvSpPr>
          <p:nvPr>
            <p:ph type="sldImg"/>
          </p:nvPr>
        </p:nvSpPr>
        <p:spPr bwMode="auto">
          <a:xfrm>
            <a:off x="2290763" y="512763"/>
            <a:ext cx="4562475" cy="2566987"/>
          </a:xfrm>
          <a:noFill/>
          <a:ln>
            <a:solidFill>
              <a:srgbClr val="000000"/>
            </a:solidFill>
            <a:miter lim="800000"/>
            <a:headEnd/>
            <a:tailEnd/>
          </a:ln>
        </p:spPr>
      </p:sp>
      <p:sp>
        <p:nvSpPr>
          <p:cNvPr id="52227" name="Tijdelijke aanduiding voor notities 2"/>
          <p:cNvSpPr>
            <a:spLocks noGrp="1"/>
          </p:cNvSpPr>
          <p:nvPr>
            <p:ph type="body" idx="1"/>
          </p:nvPr>
        </p:nvSpPr>
        <p:spPr bwMode="auto">
          <a:xfrm>
            <a:off x="680376" y="4715887"/>
            <a:ext cx="5443004" cy="4467680"/>
          </a:xfrm>
          <a:prstGeom prst="rect">
            <a:avLst/>
          </a:prstGeom>
          <a:noFill/>
        </p:spPr>
        <p:txBody>
          <a:bodyPr wrap="square" lIns="88047" tIns="44023" rIns="88047" bIns="44023" numCol="1" anchor="t" anchorCtr="0" compatLnSpc="1">
            <a:prstTxWarp prst="textNoShape">
              <a:avLst/>
            </a:prstTxWarp>
          </a:bodyPr>
          <a:lstStyle/>
          <a:p>
            <a:r>
              <a:rPr lang="nl-BE" sz="1200" kern="1200" dirty="0">
                <a:solidFill>
                  <a:schemeClr val="tx1"/>
                </a:solidFill>
                <a:effectLst/>
                <a:latin typeface="+mn-lt"/>
                <a:ea typeface="+mn-ea"/>
                <a:cs typeface="+mn-cs"/>
              </a:rPr>
              <a:t> </a:t>
            </a:r>
          </a:p>
          <a:p>
            <a:r>
              <a:rPr lang="nl-BE" sz="1200" kern="1200" dirty="0">
                <a:solidFill>
                  <a:schemeClr val="tx1"/>
                </a:solidFill>
                <a:effectLst/>
                <a:latin typeface="+mn-lt"/>
                <a:ea typeface="+mn-ea"/>
                <a:cs typeface="+mn-cs"/>
              </a:rPr>
              <a:t>Ouders hebben ook ondersteuningbehoeften om te kunnen tegemoetkomen aan de noden van hun kind. Een tip die we hier bij geven is: Hou vast aan </a:t>
            </a:r>
            <a:r>
              <a:rPr lang="nl-BE" sz="1200" i="1" kern="1200" dirty="0">
                <a:solidFill>
                  <a:schemeClr val="tx1"/>
                </a:solidFill>
                <a:effectLst/>
                <a:latin typeface="+mn-lt"/>
                <a:ea typeface="+mn-ea"/>
                <a:cs typeface="+mn-cs"/>
              </a:rPr>
              <a:t>het formuleren van hun </a:t>
            </a:r>
            <a:r>
              <a:rPr lang="nl-BE" sz="1200" kern="1200" dirty="0">
                <a:solidFill>
                  <a:schemeClr val="tx1"/>
                </a:solidFill>
                <a:effectLst/>
                <a:latin typeface="+mn-lt"/>
                <a:ea typeface="+mn-ea"/>
                <a:cs typeface="+mn-cs"/>
              </a:rPr>
              <a:t>de ondersteuningsbehoeften en formuleer geen verdoken doelen voor hen. Bijvoorbeeld: NIET: ouders hebben nood aan inzicht dat een overstap naar BuO beter is, maar WEL: ouders hebben nood aan inzicht IN hoe ze de taalontwikkeling in het Nederlands kunnen stimuleren.</a:t>
            </a:r>
          </a:p>
          <a:p>
            <a:r>
              <a:rPr lang="nl-BE" sz="1200" kern="1200" dirty="0">
                <a:solidFill>
                  <a:schemeClr val="tx1"/>
                </a:solidFill>
                <a:effectLst/>
                <a:latin typeface="+mn-lt"/>
                <a:ea typeface="+mn-ea"/>
                <a:cs typeface="+mn-cs"/>
              </a:rPr>
              <a:t>Ondersteuningsbehoeften van ouders kunnen dicht liggen bij onderwijs maar kunnen ook breder gaan. Soms kan het uitklaren van de ondersteuningsbehoeften ook samen gebeuren met hulpverlening of netwerk rond de ouders en gaat het gesprek over hun ondersteuningsbehoeften ook plaatsvinden zonder dat hun kind of de school hierop aanwezig zijn.</a:t>
            </a:r>
          </a:p>
          <a:p>
            <a:r>
              <a:rPr lang="nl-BE" sz="1200" kern="1200" dirty="0">
                <a:solidFill>
                  <a:schemeClr val="tx1"/>
                </a:solidFill>
                <a:effectLst/>
                <a:latin typeface="+mn-lt"/>
                <a:ea typeface="+mn-ea"/>
                <a:cs typeface="+mn-cs"/>
              </a:rPr>
              <a:t>Ook hier worden aanbevelingen geformuleerd als concrete tips, geïnspireerd op succeservaringen die aan bod kwamen tijdens het traject of wetenschappelijke evidentie.</a:t>
            </a:r>
          </a:p>
        </p:txBody>
      </p:sp>
      <p:sp>
        <p:nvSpPr>
          <p:cNvPr id="6" name="Tijdelijke aanduiding voor dianummer 5"/>
          <p:cNvSpPr>
            <a:spLocks noGrp="1"/>
          </p:cNvSpPr>
          <p:nvPr>
            <p:ph type="sldNum" sz="quarter" idx="5"/>
          </p:nvPr>
        </p:nvSpPr>
        <p:spPr/>
        <p:txBody>
          <a:bodyPr/>
          <a:lstStyle/>
          <a:p>
            <a:pPr>
              <a:defRPr/>
            </a:pPr>
            <a:fld id="{56B430D0-CCDF-4561-9BE3-7A9C88909523}" type="slidenum">
              <a:rPr lang="nl-NL" smtClean="0"/>
              <a:pPr>
                <a:defRPr/>
              </a:pPr>
              <a:t>14</a:t>
            </a:fld>
            <a:endParaRPr lang="nl-NL"/>
          </a:p>
        </p:txBody>
      </p:sp>
    </p:spTree>
    <p:extLst>
      <p:ext uri="{BB962C8B-B14F-4D97-AF65-F5344CB8AC3E}">
        <p14:creationId xmlns:p14="http://schemas.microsoft.com/office/powerpoint/2010/main" val="1309339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a:spLocks noGrp="1" noRot="1" noChangeAspect="1"/>
          </p:cNvSpPr>
          <p:nvPr>
            <p:ph type="sldImg" idx="2"/>
          </p:nvPr>
        </p:nvSpPr>
        <p:spPr>
          <a:xfrm>
            <a:off x="436563" y="1250950"/>
            <a:ext cx="6022975" cy="33877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28" name="Shape 528"/>
          <p:cNvSpPr txBox="1">
            <a:spLocks noGrp="1"/>
          </p:cNvSpPr>
          <p:nvPr>
            <p:ph type="body" idx="1"/>
          </p:nvPr>
        </p:nvSpPr>
        <p:spPr>
          <a:xfrm>
            <a:off x="689592" y="4823783"/>
            <a:ext cx="5516730" cy="3946731"/>
          </a:xfrm>
          <a:prstGeom prst="rect">
            <a:avLst/>
          </a:prstGeom>
          <a:noFill/>
          <a:ln>
            <a:noFill/>
          </a:ln>
        </p:spPr>
        <p:txBody>
          <a:bodyPr lIns="91623" tIns="45798" rIns="91623" bIns="45798" anchor="t" anchorCtr="0">
            <a:noAutofit/>
          </a:bodyPr>
          <a:lstStyle/>
          <a:p>
            <a:r>
              <a:rPr lang="nl-NL" sz="1200" kern="1200" dirty="0">
                <a:solidFill>
                  <a:schemeClr val="tx1"/>
                </a:solidFill>
                <a:effectLst/>
                <a:latin typeface="+mn-lt"/>
                <a:ea typeface="+mn-ea"/>
                <a:cs typeface="+mn-cs"/>
              </a:rPr>
              <a:t>Soms zijn er gekende voor- en nadelen of contra-indicaties bij sommige aanbevelingen. We denken samen kritisch na of deze aanbeveling eigenlijk wel past bij deze leerling en context. Door tijdens het traject al zicht te krijgen op wat voor de leerling en diens context goed werkt, waartoe ze bereid zijn, wat ze al hebben geprobeerd… krijg je een zicht op wat zij willen en kunnen veranderen. Aanbevelingen moeten dus ook passen bij die leerling en diens context. Misschien heb je wel aanbevelingen waarvan je voelt dat sommige actoren hier wel voor te vinden zullen zijn en anderen niet. Belangrijk is om binnen je team te gaan nadenken wat in het belang van de leerling minimaal noodzakelijk is. Hoe garanderen we thuis en op school veiligheid, welbevinden, vooruitgang, groei…?</a:t>
            </a: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Vb. vinden ouders het niet haalbaar om hun kind tweewekelijks naar de logo te brengen, omdat dat zij drie kinderen hebben met heel wat hobby’s of privé-logopedie is voor de ouders misschien financieel niet haalbaar, dan kan je op zoek gaan naar andere aanbevelingen die het voor ouders wel haalbaar kunnen maken maar waarmee je wel tegemoet komt aan de nood van de leerling om logopedische therapie te volgen. </a:t>
            </a:r>
          </a:p>
          <a:p>
            <a:r>
              <a:rPr lang="nl-NL" sz="1200" kern="1200" dirty="0">
                <a:solidFill>
                  <a:schemeClr val="tx1"/>
                </a:solidFill>
                <a:effectLst/>
                <a:latin typeface="+mn-lt"/>
                <a:ea typeface="+mn-ea"/>
                <a:cs typeface="+mn-cs"/>
              </a:rPr>
              <a:t>Aanbevelingen worden verder geconcretiseerd in gesprek tijdens de adviesfase in dialoog met de betrokkenen. Ook dan kunnen zij aangeven waar ze drempels zien bij het uitvoeren van aanbevelingen.</a:t>
            </a:r>
            <a:endParaRPr lang="nl-BE" sz="1200" kern="1200" dirty="0">
              <a:solidFill>
                <a:schemeClr val="tx1"/>
              </a:solidFill>
              <a:effectLst/>
              <a:latin typeface="+mn-lt"/>
              <a:ea typeface="+mn-ea"/>
              <a:cs typeface="+mn-cs"/>
            </a:endParaRPr>
          </a:p>
        </p:txBody>
      </p:sp>
      <p:sp>
        <p:nvSpPr>
          <p:cNvPr id="529" name="Shape 529"/>
          <p:cNvSpPr txBox="1">
            <a:spLocks noGrp="1"/>
          </p:cNvSpPr>
          <p:nvPr>
            <p:ph type="sldNum" idx="12"/>
          </p:nvPr>
        </p:nvSpPr>
        <p:spPr>
          <a:xfrm>
            <a:off x="3906089" y="9520535"/>
            <a:ext cx="2988227" cy="502911"/>
          </a:xfrm>
          <a:prstGeom prst="rect">
            <a:avLst/>
          </a:prstGeom>
          <a:noFill/>
          <a:ln>
            <a:noFill/>
          </a:ln>
        </p:spPr>
        <p:txBody>
          <a:bodyPr lIns="91623" tIns="45798" rIns="91623" bIns="45798" anchor="b" anchorCtr="0">
            <a:noAutofit/>
          </a:bodyPr>
          <a:lstStyle/>
          <a:p>
            <a:pPr>
              <a:buSzPct val="25000"/>
            </a:pPr>
            <a:fld id="{00000000-1234-1234-1234-123412341234}" type="slidenum">
              <a:rPr lang="nl-BE">
                <a:solidFill>
                  <a:schemeClr val="dk1"/>
                </a:solidFill>
                <a:latin typeface="Calibri"/>
                <a:ea typeface="Calibri"/>
                <a:cs typeface="Calibri"/>
                <a:sym typeface="Calibri"/>
              </a:rPr>
              <a:pPr>
                <a:buSzPct val="25000"/>
              </a:pPr>
              <a:t>15</a:t>
            </a:fld>
            <a:endParaRPr lang="nl-BE">
              <a:solidFill>
                <a:schemeClr val="dk1"/>
              </a:solidFill>
              <a:latin typeface="Calibri"/>
              <a:ea typeface="Calibri"/>
              <a:cs typeface="Calibri"/>
              <a:sym typeface="Calibri"/>
            </a:endParaRPr>
          </a:p>
        </p:txBody>
      </p:sp>
      <p:sp>
        <p:nvSpPr>
          <p:cNvPr id="2" name="Tijdelijke aanduiding voor datum 1"/>
          <p:cNvSpPr>
            <a:spLocks noGrp="1"/>
          </p:cNvSpPr>
          <p:nvPr>
            <p:ph type="dt" idx="13"/>
          </p:nvPr>
        </p:nvSpPr>
        <p:spPr/>
        <p:txBody>
          <a:bodyPr/>
          <a:lstStyle/>
          <a:p>
            <a:r>
              <a:rPr lang="nl-BE"/>
              <a:t>apr 2025</a:t>
            </a:r>
          </a:p>
        </p:txBody>
      </p:sp>
    </p:spTree>
    <p:extLst>
      <p:ext uri="{BB962C8B-B14F-4D97-AF65-F5344CB8AC3E}">
        <p14:creationId xmlns:p14="http://schemas.microsoft.com/office/powerpoint/2010/main" val="3389902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Zo, we zijn aan het einde van de integratie- en aanbevelingsfase en helemaal klaar om meer te leren over de adviesfase.</a:t>
            </a:r>
          </a:p>
          <a:p>
            <a:r>
              <a:rPr lang="nl-BE" sz="1200" kern="1200" dirty="0">
                <a:solidFill>
                  <a:schemeClr val="tx1"/>
                </a:solidFill>
                <a:effectLst/>
                <a:latin typeface="+mn-lt"/>
                <a:ea typeface="+mn-ea"/>
                <a:cs typeface="+mn-cs"/>
              </a:rPr>
              <a:t>Wil je verder oefenen op de integratie-en-aanbevelingsfase, klik dan door naar de teamtool. Daar vind je veel ondersteunende materialen zoals de Inspiratietool onderwijsbehoeften en inspiratielijsten </a:t>
            </a:r>
            <a:r>
              <a:rPr lang="nl-NL" sz="1200" kern="1200" dirty="0">
                <a:solidFill>
                  <a:schemeClr val="tx1"/>
                </a:solidFill>
                <a:effectLst/>
                <a:latin typeface="+mn-lt"/>
                <a:ea typeface="+mn-ea"/>
                <a:cs typeface="+mn-cs"/>
              </a:rPr>
              <a:t>Gedrag &amp; Emotie, Spraak &amp; Taal en Motoriek.</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Tijdens deze kennisclip spraken we ook over het </a:t>
            </a:r>
            <a:r>
              <a:rPr lang="nl-NL" sz="1200" kern="1200" dirty="0" err="1">
                <a:solidFill>
                  <a:schemeClr val="tx1"/>
                </a:solidFill>
                <a:effectLst/>
                <a:latin typeface="+mn-lt"/>
                <a:ea typeface="+mn-ea"/>
                <a:cs typeface="+mn-cs"/>
              </a:rPr>
              <a:t>Prodia</a:t>
            </a:r>
            <a:r>
              <a:rPr lang="nl-NL" sz="1200" kern="1200" dirty="0">
                <a:solidFill>
                  <a:schemeClr val="tx1"/>
                </a:solidFill>
                <a:effectLst/>
                <a:latin typeface="+mn-lt"/>
                <a:ea typeface="+mn-ea"/>
                <a:cs typeface="+mn-cs"/>
              </a:rPr>
              <a:t>-model en het klinisch oordeel. Klik door naar deze kennisclips om er meer over te leren.</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Lees je graag de volledige tekst rond de integratie-en-aanbevelingsfase, dan klik je door naar het ADP. Je vindt er ook specifieke aanvullingen in het kader van leersteun.</a:t>
            </a:r>
            <a:endParaRPr lang="nl-BE" sz="1200" kern="1200" dirty="0">
              <a:solidFill>
                <a:schemeClr val="tx1"/>
              </a:solidFill>
              <a:effectLst/>
              <a:latin typeface="+mn-lt"/>
              <a:ea typeface="+mn-ea"/>
              <a:cs typeface="+mn-cs"/>
            </a:endParaRPr>
          </a:p>
          <a:p>
            <a:r>
              <a:rPr lang="nl-NL" sz="1200" kern="1200">
                <a:solidFill>
                  <a:schemeClr val="tx1"/>
                </a:solidFill>
                <a:effectLst/>
                <a:latin typeface="+mn-lt"/>
                <a:ea typeface="+mn-ea"/>
                <a:cs typeface="+mn-cs"/>
              </a:rPr>
              <a:t>Werk jij met leerlingen uit kansengroepen, bekijk dan zeker de toetsstenen faire diagnostiek. </a:t>
            </a:r>
            <a:endParaRPr lang="nl-BE" sz="1200" kern="120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569300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Deze kennisclip volgt het stramien van het handelingsgericht diagnostisch traject zoals omschreven in het Algemeen Diagnostisch Protocol.</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We overlopen stap voor stap de verschillende onderdelen van de fase. Neem het stramien of het protocol er gerust bij om goed te kunnen volgen.</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1972234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r>
              <a:rPr lang="nl-BE" sz="1200" b="1" kern="1200" dirty="0">
                <a:solidFill>
                  <a:schemeClr val="tx1"/>
                </a:solidFill>
                <a:effectLst/>
                <a:latin typeface="+mn-lt"/>
                <a:ea typeface="+mn-ea"/>
                <a:cs typeface="+mn-cs"/>
              </a:rPr>
              <a:t>In de I&amp;A fase stellen we ons de vraag ‘Welk handelen is wenselijk voor deze leerling in deze context op basis van alle verzamelde gegevens?’</a:t>
            </a: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Weten WAT er moet veranderen betekent nog niet weten HOE dat het beste kan gebeuren bij deze leerling, deze leerkracht en deze ouders. </a:t>
            </a:r>
          </a:p>
          <a:p>
            <a:r>
              <a:rPr lang="nl-BE" sz="1200" b="1" kern="1200" dirty="0">
                <a:solidFill>
                  <a:schemeClr val="tx1"/>
                </a:solidFill>
                <a:effectLst/>
                <a:latin typeface="+mn-lt"/>
                <a:ea typeface="+mn-ea"/>
                <a:cs typeface="+mn-cs"/>
              </a:rPr>
              <a:t>Het overbruggen van de KLOOF tussen het WAT en het HOE </a:t>
            </a:r>
            <a:r>
              <a:rPr lang="nl-BE" sz="1200" kern="1200" dirty="0">
                <a:solidFill>
                  <a:schemeClr val="tx1"/>
                </a:solidFill>
                <a:effectLst/>
                <a:latin typeface="+mn-lt"/>
                <a:ea typeface="+mn-ea"/>
                <a:cs typeface="+mn-cs"/>
              </a:rPr>
              <a:t>doen we door het integratief beeld – via doelen en onderwijsbehoeften- te vertalen naar aanbevelingen, die in adviesfase worden besproken.</a:t>
            </a:r>
          </a:p>
          <a:p>
            <a:r>
              <a:rPr lang="nl-BE" sz="1200" kern="1200" dirty="0">
                <a:solidFill>
                  <a:schemeClr val="tx1"/>
                </a:solidFill>
                <a:effectLst/>
                <a:latin typeface="+mn-lt"/>
                <a:ea typeface="+mn-ea"/>
                <a:cs typeface="+mn-cs"/>
              </a:rPr>
              <a:t> </a:t>
            </a:r>
          </a:p>
          <a:p>
            <a:r>
              <a:rPr lang="nl-BE" sz="1200" kern="1200" dirty="0">
                <a:solidFill>
                  <a:schemeClr val="tx1"/>
                </a:solidFill>
                <a:effectLst/>
                <a:latin typeface="+mn-lt"/>
                <a:ea typeface="+mn-ea"/>
                <a:cs typeface="+mn-cs"/>
              </a:rPr>
              <a:t>De integratie- en aanbevelingsfase is een moment van reflectie dat plaatsvindt binnen het multidisciplinaire CLB-team en dient ter voorbereiding van de adviesfase. In deze fase brengt het CLB-team alle relevante informatie over de leerling en zijn context samen tot één overkoepelend beeld: het integratief beeld. Dit beeld is de basis om de hypotheses vanuit de strategiefase te toetsen: ze worden aanvaard, verworpen of aangehouden. Het integratief beeld omvat een antwoord op de diverse onderzoeksvragen en vormt het uitgangspunt voor het opstellen van veranderingsdoelen. Het CLB-team formuleert onderwijs-, opvoedings- en ondersteuningsbehoeften evenals aanbevelingen voor mogelijke aanpassingen. Het gaat hier louter om een ‘formuleren van’, er wordt nog niets beslist. De geformuleerde doelen en behoeften worden in de adviesfase ten gronde besproken met alle betrokkenen en aanpassingen worden dan gekozen.</a:t>
            </a:r>
          </a:p>
          <a:p>
            <a:r>
              <a:rPr lang="nl-BE" sz="1200" kern="1200" dirty="0">
                <a:solidFill>
                  <a:schemeClr val="tx1"/>
                </a:solidFill>
                <a:effectLst/>
                <a:latin typeface="+mn-lt"/>
                <a:ea typeface="+mn-ea"/>
                <a:cs typeface="+mn-cs"/>
              </a:rPr>
              <a:t>De integratie- en aanbevelingsfase heeft dus tot doel om, op basis van de informatie uit de vorige fases, na te gaan welk handelen het meest wenselijk is voor deze leerling en zijn context. Het team steunt hierbij vooral op inzichten over verandering en veranderbaarheid.</a:t>
            </a:r>
          </a:p>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2614653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Na het doel gaan we even in op de inhoud van de fase. De integratie- en aanbevelingsfase bestaat uit vier onderdelen die ik één voor één zal bespreken. Doorheen de presentatie zal je deze titels terug zien komen in de roze kleur.</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2497865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a:spLocks noGrp="1" noRot="1" noChangeAspect="1"/>
          </p:cNvSpPr>
          <p:nvPr>
            <p:ph type="sldImg" idx="2"/>
          </p:nvPr>
        </p:nvSpPr>
        <p:spPr>
          <a:xfrm>
            <a:off x="436563" y="1250950"/>
            <a:ext cx="6022975" cy="33877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28" name="Shape 528"/>
          <p:cNvSpPr txBox="1">
            <a:spLocks noGrp="1"/>
          </p:cNvSpPr>
          <p:nvPr>
            <p:ph type="body" idx="1"/>
          </p:nvPr>
        </p:nvSpPr>
        <p:spPr>
          <a:xfrm>
            <a:off x="689592" y="4823783"/>
            <a:ext cx="5516730" cy="3946731"/>
          </a:xfrm>
          <a:prstGeom prst="rect">
            <a:avLst/>
          </a:prstGeom>
          <a:noFill/>
          <a:ln>
            <a:noFill/>
          </a:ln>
        </p:spPr>
        <p:txBody>
          <a:bodyPr lIns="91623" tIns="45798" rIns="91623" bIns="45798" anchor="t" anchorCtr="0">
            <a:noAutofit/>
          </a:bodyPr>
          <a:lstStyle/>
          <a:p>
            <a:r>
              <a:rPr lang="en-US"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Wat is het integratief beeld? </a:t>
            </a:r>
          </a:p>
          <a:p>
            <a:r>
              <a:rPr lang="nl-BE" sz="1200" kern="1200" dirty="0">
                <a:solidFill>
                  <a:schemeClr val="tx1"/>
                </a:solidFill>
                <a:effectLst/>
                <a:latin typeface="+mn-lt"/>
                <a:ea typeface="+mn-ea"/>
                <a:cs typeface="+mn-cs"/>
              </a:rPr>
              <a:t> </a:t>
            </a:r>
          </a:p>
          <a:p>
            <a:r>
              <a:rPr lang="nl-BE" sz="1200" kern="1200" dirty="0">
                <a:solidFill>
                  <a:schemeClr val="tx1"/>
                </a:solidFill>
                <a:effectLst/>
                <a:latin typeface="+mn-lt"/>
                <a:ea typeface="+mn-ea"/>
                <a:cs typeface="+mn-cs"/>
              </a:rPr>
              <a:t>Het integratief beeld is een synthese van het tot dan toe gelopen diagnostisch traject. Wat je vanuit de onderzoeksresultaten in functie van de hulpvraag bent te weten gekomen, vul je aan bij de reeds gemaakte clustering van het functioneren van de leerling in zijn context. Op basis van dit integratief beeld ga je na wat je na de onderzoeksfase weet rond je hypotheses: worden die aanvaard, aangehouden of verworpen? Je vult dus verder het Prodia-model aan met oog voor het verband tussen verschillende bouwstenen. Soms zal het nodig zijn om een klinisch oordeel in te zetten om te weten of een hypothese aanvaard, verworpen of aangehouden is. Dit doet het CLB-team op basis van het integratief beeld. Wil je meer weten over hoe een klinisch oordeel in te zetten, bekijk dan de kennisclip.</a:t>
            </a:r>
          </a:p>
        </p:txBody>
      </p:sp>
      <p:sp>
        <p:nvSpPr>
          <p:cNvPr id="529" name="Shape 529"/>
          <p:cNvSpPr txBox="1">
            <a:spLocks noGrp="1"/>
          </p:cNvSpPr>
          <p:nvPr>
            <p:ph type="sldNum" idx="12"/>
          </p:nvPr>
        </p:nvSpPr>
        <p:spPr>
          <a:xfrm>
            <a:off x="3906089" y="9520535"/>
            <a:ext cx="2988227" cy="502911"/>
          </a:xfrm>
          <a:prstGeom prst="rect">
            <a:avLst/>
          </a:prstGeom>
          <a:noFill/>
          <a:ln>
            <a:noFill/>
          </a:ln>
        </p:spPr>
        <p:txBody>
          <a:bodyPr lIns="91623" tIns="45798" rIns="91623" bIns="45798" anchor="b" anchorCtr="0">
            <a:noAutofit/>
          </a:bodyPr>
          <a:lstStyle/>
          <a:p>
            <a:pPr>
              <a:buSzPct val="25000"/>
            </a:pPr>
            <a:fld id="{00000000-1234-1234-1234-123412341234}" type="slidenum">
              <a:rPr lang="nl-BE">
                <a:solidFill>
                  <a:schemeClr val="dk1"/>
                </a:solidFill>
                <a:latin typeface="Calibri"/>
                <a:ea typeface="Calibri"/>
                <a:cs typeface="Calibri"/>
                <a:sym typeface="Calibri"/>
              </a:rPr>
              <a:pPr>
                <a:buSzPct val="25000"/>
              </a:pPr>
              <a:t>5</a:t>
            </a:fld>
            <a:endParaRPr lang="nl-BE">
              <a:solidFill>
                <a:schemeClr val="dk1"/>
              </a:solidFill>
              <a:latin typeface="Calibri"/>
              <a:ea typeface="Calibri"/>
              <a:cs typeface="Calibri"/>
              <a:sym typeface="Calibri"/>
            </a:endParaRPr>
          </a:p>
        </p:txBody>
      </p:sp>
      <p:sp>
        <p:nvSpPr>
          <p:cNvPr id="2" name="Tijdelijke aanduiding voor datum 1"/>
          <p:cNvSpPr>
            <a:spLocks noGrp="1"/>
          </p:cNvSpPr>
          <p:nvPr>
            <p:ph type="dt" idx="13"/>
          </p:nvPr>
        </p:nvSpPr>
        <p:spPr/>
        <p:txBody>
          <a:bodyPr/>
          <a:lstStyle/>
          <a:p>
            <a:r>
              <a:rPr lang="nl-BE"/>
              <a:t>apr 2025</a:t>
            </a:r>
          </a:p>
        </p:txBody>
      </p:sp>
    </p:spTree>
    <p:extLst>
      <p:ext uri="{BB962C8B-B14F-4D97-AF65-F5344CB8AC3E}">
        <p14:creationId xmlns:p14="http://schemas.microsoft.com/office/powerpoint/2010/main" val="3974360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In het HGD-traject willen we antwoorden formuleren op de hulpvragen van leerling, ouders en school. Het aanvullen van het integratief beeld en het leggen van verbanden vertrekt dus vanuit die hulpvraag, net zoals de doelen-behoeften-aanbevelingen die we formuleren. Het integratief beeld binnen het </a:t>
            </a:r>
            <a:r>
              <a:rPr lang="nl-NL" sz="1200" kern="1200" dirty="0" err="1">
                <a:solidFill>
                  <a:schemeClr val="tx1"/>
                </a:solidFill>
                <a:effectLst/>
                <a:latin typeface="+mn-lt"/>
                <a:ea typeface="+mn-ea"/>
                <a:cs typeface="+mn-cs"/>
              </a:rPr>
              <a:t>Prodia</a:t>
            </a:r>
            <a:r>
              <a:rPr lang="nl-NL" sz="1200" kern="1200" dirty="0">
                <a:solidFill>
                  <a:schemeClr val="tx1"/>
                </a:solidFill>
                <a:effectLst/>
                <a:latin typeface="+mn-lt"/>
                <a:ea typeface="+mn-ea"/>
                <a:cs typeface="+mn-cs"/>
              </a:rPr>
              <a:t>-model met in begrip van ICF is de basis om tot goede doelen, behoeften en aanbevelingen te komen.</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3838413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Maar wat is nu het verschil tussen een doel, een behoefte en een aanbeveling? En wat dan met aanpassingen?</a:t>
            </a: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Vooraleer tips te geven over hoe goede doelen, behoeften en aanbevelingen te formuleren, zetten we eerst wat definities op een rijtje. Die tonen de samenhang van de verschillende termen.</a:t>
            </a: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 </a:t>
            </a:r>
          </a:p>
          <a:p>
            <a:r>
              <a:rPr lang="nl-NL" sz="1200" b="1" kern="1200" dirty="0">
                <a:solidFill>
                  <a:schemeClr val="tx1"/>
                </a:solidFill>
                <a:effectLst/>
                <a:latin typeface="+mn-lt"/>
                <a:ea typeface="+mn-ea"/>
                <a:cs typeface="+mn-cs"/>
              </a:rPr>
              <a:t>Doelen</a:t>
            </a:r>
            <a:r>
              <a:rPr lang="nl-NL" sz="1200" kern="1200" dirty="0">
                <a:solidFill>
                  <a:schemeClr val="tx1"/>
                </a:solidFill>
                <a:effectLst/>
                <a:latin typeface="+mn-lt"/>
                <a:ea typeface="+mn-ea"/>
                <a:cs typeface="+mn-cs"/>
              </a:rPr>
              <a:t> bepalen richting. Ze geven weer waar we samen naartoe willen, wat we willen en kunnen veranderen.</a:t>
            </a:r>
            <a:endParaRPr lang="nl-BE"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Behoeften</a:t>
            </a:r>
            <a:r>
              <a:rPr lang="nl-NL" sz="1200" kern="1200" dirty="0">
                <a:solidFill>
                  <a:schemeClr val="tx1"/>
                </a:solidFill>
                <a:effectLst/>
                <a:latin typeface="+mn-lt"/>
                <a:ea typeface="+mn-ea"/>
                <a:cs typeface="+mn-cs"/>
              </a:rPr>
              <a:t> geven weer wat de verschillende mensen nodig hebben om deze doelen te bereiken.</a:t>
            </a:r>
            <a:endParaRPr lang="nl-BE"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Aanbevelingen</a:t>
            </a:r>
            <a:r>
              <a:rPr lang="nl-NL" sz="1200" kern="1200" dirty="0">
                <a:solidFill>
                  <a:schemeClr val="tx1"/>
                </a:solidFill>
                <a:effectLst/>
                <a:latin typeface="+mn-lt"/>
                <a:ea typeface="+mn-ea"/>
                <a:cs typeface="+mn-cs"/>
              </a:rPr>
              <a:t> zijn mogelijke manieren die ingezet kunnen worden om aan behoeften tegemoet te komen.</a:t>
            </a:r>
            <a:endParaRPr lang="nl-BE"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Aanpassingen</a:t>
            </a:r>
            <a:r>
              <a:rPr lang="nl-NL" sz="1200" kern="1200" dirty="0">
                <a:solidFill>
                  <a:schemeClr val="tx1"/>
                </a:solidFill>
                <a:effectLst/>
                <a:latin typeface="+mn-lt"/>
                <a:ea typeface="+mn-ea"/>
                <a:cs typeface="+mn-cs"/>
              </a:rPr>
              <a:t> horen nog niet in de integratie-en-aanbevelingsfase. Dit zijn de concrete acties die leerlingen, school en ouders ondernemen om doelen te bereiken en aan behoeften tegemoet te komen. In de adviesfase worden er in samenspraak, enkele aanbevelingen gekozen om rond te werken en deze worden uitgewerkt in concrete aanpassingen.</a:t>
            </a: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 </a:t>
            </a:r>
          </a:p>
          <a:p>
            <a:r>
              <a:rPr lang="nl-BE" sz="1200" u="sng" kern="1200" dirty="0">
                <a:solidFill>
                  <a:schemeClr val="tx1"/>
                </a:solidFill>
                <a:effectLst/>
                <a:latin typeface="+mn-lt"/>
                <a:ea typeface="+mn-ea"/>
                <a:cs typeface="+mn-cs"/>
              </a:rPr>
              <a:t>Waarom is het onderscheid zo belangrijk?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is belangrijk om eerst goed te weten WAT je wil bereiken (de doelen) om dan uit te klaren wat daarvoor nodig is (behoeften) vooraleer te gaan naar HOE bieden we dit thuis of op school aan. Als je meteen naar adviezen gaat dan is het niet altijd duidelijk waarom die adviezen worden gegeven en dat is belangrijk om iedereen op de juiste lijn te krijgen. Daarenboven nodigen behoeften uit tot creatief nadenken over verschillende manieren om aan die behoeften te voldoen. Zo kom je in de adviesfase naast je eigen aanbevelingen samen misschien tot andere aanbevelingen en aanpassingen.</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Blijkt bij handelen en evalueren dat de aanpassingen geen of te weinig effect hebben, dan kan je teruggaan naar de doelen en behoeften om op zoek te gaan naar een andere aanpak.</a:t>
            </a:r>
            <a:endParaRPr lang="nl-BE" sz="1200" kern="1200" dirty="0">
              <a:solidFill>
                <a:schemeClr val="tx1"/>
              </a:solidFill>
              <a:effectLst/>
              <a:latin typeface="+mn-lt"/>
              <a:ea typeface="+mn-ea"/>
              <a:cs typeface="+mn-cs"/>
            </a:endParaRPr>
          </a:p>
          <a:p>
            <a:endParaRPr lang="en-US" dirty="0"/>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nl-BE" sz="1300" b="0" i="0" u="none" strike="noStrike" kern="0" cap="none" spc="0" normalizeH="0" baseline="0" noProof="0">
                <a:ln>
                  <a:noFill/>
                </a:ln>
                <a:solidFill>
                  <a:srgbClr val="000000"/>
                </a:solidFill>
                <a:effectLst/>
                <a:uLnTx/>
                <a:uFillTx/>
                <a:latin typeface="Calibri"/>
                <a:ea typeface="Calibri"/>
                <a:cs typeface="Calibri"/>
                <a:sym typeface="Calibri"/>
              </a:rPr>
              <a:t>17/10/2023</a:t>
            </a:r>
          </a:p>
        </p:txBody>
      </p:sp>
      <p:sp>
        <p:nvSpPr>
          <p:cNvPr id="5" name="Tijdelijke aanduiding voor voettekst 4"/>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nl-BE" sz="1300" b="0" i="0" u="none" strike="noStrike" kern="0" cap="none" spc="0" normalizeH="0" baseline="0" noProof="0">
                <a:ln>
                  <a:noFill/>
                </a:ln>
                <a:solidFill>
                  <a:srgbClr val="000000"/>
                </a:solidFill>
                <a:effectLst/>
                <a:uLnTx/>
                <a:uFillTx/>
                <a:latin typeface="Calibri"/>
                <a:ea typeface="Calibri"/>
                <a:cs typeface="Calibri"/>
                <a:sym typeface="Calibri"/>
              </a:rPr>
              <a:t>GO! CLB Oudenaarde</a:t>
            </a:r>
          </a:p>
        </p:txBody>
      </p:sp>
      <p:sp>
        <p:nvSpPr>
          <p:cNvPr id="6" name="Tijdelijke aanduiding voor dianummer 5"/>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BE"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nl-BE"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07784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Shape 536"/>
          <p:cNvSpPr>
            <a:spLocks noGrp="1" noRot="1" noChangeAspect="1"/>
          </p:cNvSpPr>
          <p:nvPr>
            <p:ph type="sldImg" idx="2"/>
          </p:nvPr>
        </p:nvSpPr>
        <p:spPr>
          <a:xfrm>
            <a:off x="442913" y="1254125"/>
            <a:ext cx="6010275" cy="3381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37" name="Shape 537"/>
          <p:cNvSpPr txBox="1">
            <a:spLocks noGrp="1"/>
          </p:cNvSpPr>
          <p:nvPr>
            <p:ph type="body" idx="1"/>
          </p:nvPr>
        </p:nvSpPr>
        <p:spPr>
          <a:xfrm>
            <a:off x="689592" y="4823784"/>
            <a:ext cx="5516730" cy="4269438"/>
          </a:xfrm>
          <a:prstGeom prst="rect">
            <a:avLst/>
          </a:prstGeom>
          <a:noFill/>
          <a:ln>
            <a:noFill/>
          </a:ln>
        </p:spPr>
        <p:txBody>
          <a:bodyPr lIns="90932" tIns="45453" rIns="90932" bIns="45453" anchor="t" anchorCtr="0">
            <a:noAutofit/>
          </a:bodyPr>
          <a:lstStyle/>
          <a:p>
            <a:r>
              <a:rPr lang="nl-BE" sz="1200" kern="1200" dirty="0">
                <a:solidFill>
                  <a:schemeClr val="tx1"/>
                </a:solidFill>
                <a:effectLst/>
                <a:latin typeface="+mn-lt"/>
                <a:ea typeface="+mn-ea"/>
                <a:cs typeface="+mn-cs"/>
              </a:rPr>
              <a:t>Op basis van het integratief beeld formuleer je met je CLB-team mogelijke doelen voor de leerling. De doelen waaraan iedereen wil werken, vertrekken vanuit de hulpvraag die iedereen stelde. Doelen zijn de eerste stap in de richting van dromen, wees dus optimistisch. Focus op wat de leerling, de school, de ouders kunnen veranderen of beïnvloeden. Zet bijvoorbeeld in op het uitbreiden van successen. Ga met je doelen op zoek naar een verbetering van de afstemming tussen leerling en context. Aanknopingspunten voor doelen vind je in ICF vaak bij activiteiten en participatie. Hoe concreter je informatie uitwerkt in ICF,  hoe groter de kans dat je vlotter tot concrete SMART-doelen komt. </a:t>
            </a:r>
          </a:p>
          <a:p>
            <a:r>
              <a:rPr lang="nl-BE" sz="1200" kern="1200" dirty="0">
                <a:solidFill>
                  <a:schemeClr val="tx1"/>
                </a:solidFill>
                <a:effectLst/>
                <a:latin typeface="+mn-lt"/>
                <a:ea typeface="+mn-ea"/>
                <a:cs typeface="+mn-cs"/>
              </a:rPr>
              <a:t>Bijv. een kind heeft moeite met schrijven. Als je het ICF-kader erbij neemt, kan je zien dat er een onderscheid wordt gemaakt tussen het leren schrijven en de letter- en schriftvorming, het toepassen van schrijfvaardigheid en techniek, de grammaticale compositie maar ook het nauwkeurig gebruiken van de hand en de arm, evenals het handhaven van een lichaamshouding, het richten van aandacht, enz… Door in het HGD-traject goed in beeld te brengen wat de leerling al wel en nog niet kan, is het gemakkelijker om te komen tot de specifieke doelen waarop best wordt ingezet. </a:t>
            </a:r>
          </a:p>
          <a:p>
            <a:r>
              <a:rPr lang="nl-BE" sz="1200" kern="1200" dirty="0">
                <a:solidFill>
                  <a:schemeClr val="tx1"/>
                </a:solidFill>
                <a:effectLst/>
                <a:latin typeface="+mn-lt"/>
                <a:ea typeface="+mn-ea"/>
                <a:cs typeface="+mn-cs"/>
              </a:rPr>
              <a:t> </a:t>
            </a:r>
          </a:p>
          <a:p>
            <a:r>
              <a:rPr lang="nl-BE" sz="1200" kern="1200" dirty="0">
                <a:solidFill>
                  <a:schemeClr val="tx1"/>
                </a:solidFill>
                <a:effectLst/>
                <a:latin typeface="+mn-lt"/>
                <a:ea typeface="+mn-ea"/>
                <a:cs typeface="+mn-cs"/>
              </a:rPr>
              <a:t>Doelen op korte termijn zijn begrijpelijk, positief, oplossingsgericht, motiverend en gericht op succeservaringen. Hou naast SMART ook KISS in het achterhoofd: keep it short and simple.</a:t>
            </a:r>
          </a:p>
          <a:p>
            <a:r>
              <a:rPr lang="nl-BE" sz="1200" kern="1200" dirty="0">
                <a:solidFill>
                  <a:schemeClr val="tx1"/>
                </a:solidFill>
                <a:effectLst/>
                <a:latin typeface="+mn-lt"/>
                <a:ea typeface="+mn-ea"/>
                <a:cs typeface="+mn-cs"/>
              </a:rPr>
              <a:t>Doelen op middellange en lange termijn helpen de leerling en zijn context om de waarom op lange termijn voor ogen te houden.</a:t>
            </a:r>
          </a:p>
          <a:p>
            <a:endParaRPr sz="1100" dirty="0">
              <a:solidFill>
                <a:schemeClr val="dk1"/>
              </a:solidFill>
              <a:latin typeface="Calibri"/>
              <a:ea typeface="Calibri"/>
              <a:cs typeface="Calibri"/>
              <a:sym typeface="Calibri"/>
            </a:endParaRPr>
          </a:p>
        </p:txBody>
      </p:sp>
      <p:sp>
        <p:nvSpPr>
          <p:cNvPr id="538" name="Shape 538"/>
          <p:cNvSpPr txBox="1">
            <a:spLocks noGrp="1"/>
          </p:cNvSpPr>
          <p:nvPr>
            <p:ph type="sldNum" idx="12"/>
          </p:nvPr>
        </p:nvSpPr>
        <p:spPr>
          <a:xfrm>
            <a:off x="3906089" y="9520533"/>
            <a:ext cx="2988227" cy="502911"/>
          </a:xfrm>
          <a:prstGeom prst="rect">
            <a:avLst/>
          </a:prstGeom>
          <a:noFill/>
          <a:ln>
            <a:noFill/>
          </a:ln>
        </p:spPr>
        <p:txBody>
          <a:bodyPr lIns="90932" tIns="45453" rIns="90932" bIns="45453" anchor="b" anchorCtr="0">
            <a:noAutofit/>
          </a:bodyPr>
          <a:lstStyle/>
          <a:p>
            <a:pPr>
              <a:buSzPct val="25000"/>
            </a:pPr>
            <a:fld id="{00000000-1234-1234-1234-123412341234}" type="slidenum">
              <a:rPr lang="nl-BE">
                <a:solidFill>
                  <a:schemeClr val="dk1"/>
                </a:solidFill>
                <a:latin typeface="Calibri"/>
                <a:ea typeface="Calibri"/>
                <a:cs typeface="Calibri"/>
                <a:sym typeface="Calibri"/>
              </a:rPr>
              <a:pPr>
                <a:buSzPct val="25000"/>
              </a:pPr>
              <a:t>8</a:t>
            </a:fld>
            <a:endParaRPr lang="nl-BE">
              <a:solidFill>
                <a:schemeClr val="dk1"/>
              </a:solidFill>
              <a:latin typeface="Calibri"/>
              <a:ea typeface="Calibri"/>
              <a:cs typeface="Calibri"/>
              <a:sym typeface="Calibri"/>
            </a:endParaRPr>
          </a:p>
        </p:txBody>
      </p:sp>
      <p:sp>
        <p:nvSpPr>
          <p:cNvPr id="2" name="Tijdelijke aanduiding voor datum 1"/>
          <p:cNvSpPr>
            <a:spLocks noGrp="1"/>
          </p:cNvSpPr>
          <p:nvPr>
            <p:ph type="dt" idx="13"/>
          </p:nvPr>
        </p:nvSpPr>
        <p:spPr/>
        <p:txBody>
          <a:bodyPr/>
          <a:lstStyle/>
          <a:p>
            <a:r>
              <a:rPr lang="nl-BE"/>
              <a:t>17/10/2023</a:t>
            </a:r>
          </a:p>
        </p:txBody>
      </p:sp>
      <p:sp>
        <p:nvSpPr>
          <p:cNvPr id="3" name="Tijdelijke aanduiding voor voettekst 2">
            <a:extLst>
              <a:ext uri="{FF2B5EF4-FFF2-40B4-BE49-F238E27FC236}">
                <a16:creationId xmlns:a16="http://schemas.microsoft.com/office/drawing/2014/main" id="{416B571E-78C1-935E-1F26-5A882F387FA9}"/>
              </a:ext>
            </a:extLst>
          </p:cNvPr>
          <p:cNvSpPr>
            <a:spLocks noGrp="1"/>
          </p:cNvSpPr>
          <p:nvPr>
            <p:ph type="ftr" idx="11"/>
          </p:nvPr>
        </p:nvSpPr>
        <p:spPr/>
        <p:txBody>
          <a:bodyPr/>
          <a:lstStyle/>
          <a:p>
            <a:r>
              <a:rPr lang="nl-BE"/>
              <a:t>GO! CLB Oudenaarde</a:t>
            </a:r>
          </a:p>
        </p:txBody>
      </p:sp>
    </p:spTree>
    <p:extLst>
      <p:ext uri="{BB962C8B-B14F-4D97-AF65-F5344CB8AC3E}">
        <p14:creationId xmlns:p14="http://schemas.microsoft.com/office/powerpoint/2010/main" val="2268238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Even een illustratie: wat zouden we kunnen verbeteren aan dit doel? Denk je graag mee, pauzeer dan even deze kennisclip en maak zelf een mogelijk beter doel met de tips die je zonet kreeg.</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Wij kwamen tot een aantal mogelijke betere doelen. Ze geven vooral aan dat er onder ‘voldoende werkhouding’ veel kan zitten en dat het doel best concreter, meer helder en beter meetbaar kan zijn.</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Deze heldere en meetbare doelen zorgen er ook voor dat je vervolgens kan kiezen waar je op korte termijn mee aan de slag wil en wat je op langere termijn wil bereiken. </a:t>
            </a:r>
            <a:endParaRPr lang="nl-BE" sz="1200" kern="1200" dirty="0">
              <a:solidFill>
                <a:schemeClr val="tx1"/>
              </a:solidFill>
              <a:effectLst/>
              <a:latin typeface="+mn-lt"/>
              <a:ea typeface="+mn-ea"/>
              <a:cs typeface="+mn-cs"/>
            </a:endParaRPr>
          </a:p>
          <a:p>
            <a:endParaRPr lang="nl-NL" dirty="0"/>
          </a:p>
        </p:txBody>
      </p:sp>
      <p:sp>
        <p:nvSpPr>
          <p:cNvPr id="4" name="Tijdelijke aanduiding voor koptekst 3"/>
          <p:cNvSpPr>
            <a:spLocks noGrp="1"/>
          </p:cNvSpPr>
          <p:nvPr>
            <p:ph type="hdr" sz="quarter" idx="10"/>
          </p:nvPr>
        </p:nvSpPr>
        <p:spPr/>
        <p:txBody>
          <a:bodyPr/>
          <a:lstStyle/>
          <a:p>
            <a:r>
              <a:rPr lang="nl-NL"/>
              <a:t>Leertraject: Handelingsgerichte diagnostiek en de Prodia-protocollen</a:t>
            </a:r>
            <a:endParaRPr lang="nl-BE"/>
          </a:p>
        </p:txBody>
      </p:sp>
      <p:sp>
        <p:nvSpPr>
          <p:cNvPr id="5" name="Tijdelijke aanduiding voor voettekst 4"/>
          <p:cNvSpPr>
            <a:spLocks noGrp="1"/>
          </p:cNvSpPr>
          <p:nvPr>
            <p:ph type="ftr" sz="quarter" idx="11"/>
          </p:nvPr>
        </p:nvSpPr>
        <p:spPr/>
        <p:txBody>
          <a:bodyPr/>
          <a:lstStyle/>
          <a:p>
            <a:r>
              <a:rPr lang="nl-BE"/>
              <a:t>Prodia</a:t>
            </a:r>
          </a:p>
        </p:txBody>
      </p:sp>
      <p:sp>
        <p:nvSpPr>
          <p:cNvPr id="6" name="Tijdelijke aanduiding voor dianummer 5"/>
          <p:cNvSpPr>
            <a:spLocks noGrp="1"/>
          </p:cNvSpPr>
          <p:nvPr>
            <p:ph type="sldNum" sz="quarter" idx="12"/>
          </p:nvPr>
        </p:nvSpPr>
        <p:spPr/>
        <p:txBody>
          <a:bodyPr/>
          <a:lstStyle/>
          <a:p>
            <a:fld id="{14DC514E-AD7F-434D-866B-77D80BBE80CA}" type="slidenum">
              <a:rPr lang="nl-BE" smtClean="0"/>
              <a:pPr/>
              <a:t>9</a:t>
            </a:fld>
            <a:endParaRPr lang="nl-BE"/>
          </a:p>
        </p:txBody>
      </p:sp>
      <p:sp>
        <p:nvSpPr>
          <p:cNvPr id="7" name="Tijdelijke aanduiding voor datum 6"/>
          <p:cNvSpPr>
            <a:spLocks noGrp="1"/>
          </p:cNvSpPr>
          <p:nvPr>
            <p:ph type="dt" idx="13"/>
          </p:nvPr>
        </p:nvSpPr>
        <p:spPr/>
        <p:txBody>
          <a:bodyPr/>
          <a:lstStyle/>
          <a:p>
            <a:r>
              <a:rPr lang="nl-BE"/>
              <a:t>apr 2025</a:t>
            </a:r>
          </a:p>
        </p:txBody>
      </p:sp>
    </p:spTree>
    <p:extLst>
      <p:ext uri="{BB962C8B-B14F-4D97-AF65-F5344CB8AC3E}">
        <p14:creationId xmlns:p14="http://schemas.microsoft.com/office/powerpoint/2010/main" val="4204292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9/14/25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3.png"/><Relationship Id="rId2" Type="http://schemas.microsoft.com/office/2007/relationships/media" Target="../media/media13.m4a"/><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hyperlink" Target="https://prodiagnostiek.be/professionalisering/kennisclips/het-prodia-model/" TargetMode="External"/><Relationship Id="rId3" Type="http://schemas.openxmlformats.org/officeDocument/2006/relationships/slideLayout" Target="../slideLayouts/slideLayout7.xml"/><Relationship Id="rId7" Type="http://schemas.openxmlformats.org/officeDocument/2006/relationships/image" Target="../media/image25.png"/><Relationship Id="rId12" Type="http://schemas.openxmlformats.org/officeDocument/2006/relationships/hyperlink" Target="https://prodiagnostiek.be/aan-de-slag/inspiratietool-onderwijsbehoeften/" TargetMode="External"/><Relationship Id="rId17" Type="http://schemas.openxmlformats.org/officeDocument/2006/relationships/image" Target="../media/image3.png"/><Relationship Id="rId2" Type="http://schemas.openxmlformats.org/officeDocument/2006/relationships/audio" Target="../media/media16.m4a"/><Relationship Id="rId16" Type="http://schemas.openxmlformats.org/officeDocument/2006/relationships/hyperlink" Target="https://prodiagnostiek.be/diagnostische-protocollen/toetsstenen-faire-diagnostiek/uit-de-toetsstenen-faire-diagnostiek-integratie-en-aanbevelingsfase/" TargetMode="External"/><Relationship Id="rId1" Type="http://schemas.microsoft.com/office/2007/relationships/media" Target="../media/media16.m4a"/><Relationship Id="rId6" Type="http://schemas.openxmlformats.org/officeDocument/2006/relationships/image" Target="../media/image24.svg"/><Relationship Id="rId11" Type="http://schemas.openxmlformats.org/officeDocument/2006/relationships/hyperlink" Target="https://www.prodiagnostiek.be/aan-de-slag/teamtool-hgd-traject/" TargetMode="External"/><Relationship Id="rId5" Type="http://schemas.openxmlformats.org/officeDocument/2006/relationships/image" Target="../media/image23.png"/><Relationship Id="rId15" Type="http://schemas.openxmlformats.org/officeDocument/2006/relationships/hyperlink" Target="https://prodiagnostiek.be/het-zorgcontinuum/uitbreiding-van-zorg/integratie-en-aanbeveling/uit-het-algemeen-diagnostisch-protocol-integratie-en-aanbevelingsfase/" TargetMode="External"/><Relationship Id="rId10" Type="http://schemas.openxmlformats.org/officeDocument/2006/relationships/image" Target="../media/image28.svg"/><Relationship Id="rId4" Type="http://schemas.openxmlformats.org/officeDocument/2006/relationships/notesSlide" Target="../notesSlides/notesSlide16.xml"/><Relationship Id="rId9" Type="http://schemas.openxmlformats.org/officeDocument/2006/relationships/image" Target="../media/image27.png"/><Relationship Id="rId14" Type="http://schemas.openxmlformats.org/officeDocument/2006/relationships/hyperlink" Target="https://prodiagnostiek.be/professionalisering/kennisclips/klinisch-oordeel/"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3.png"/><Relationship Id="rId4" Type="http://schemas.openxmlformats.org/officeDocument/2006/relationships/notesSlide" Target="../notesSlides/notesSlide2.xml"/><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prodiagnostiek.be/professionalisering/kennisclips/klinisch-oordeel/" TargetMode="External"/><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7.m4a"/><Relationship Id="rId7" Type="http://schemas.openxmlformats.org/officeDocument/2006/relationships/image" Target="../media/image16.png"/><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jpeg"/><Relationship Id="rId5" Type="http://schemas.openxmlformats.org/officeDocument/2006/relationships/image" Target="../media/image10.png"/><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3.png"/><Relationship Id="rId2" Type="http://schemas.microsoft.com/office/2007/relationships/media" Target="../media/media9.m4a"/><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88304" y="-1513365"/>
            <a:ext cx="13313729" cy="1331372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6666"/>
            </a:solidFill>
          </p:spPr>
          <p:txBody>
            <a:bodyPr/>
            <a:lstStyle/>
            <a:p>
              <a:endParaRPr/>
            </a:p>
          </p:txBody>
        </p:sp>
      </p:grpSp>
      <p:grpSp>
        <p:nvGrpSpPr>
          <p:cNvPr id="4" name="Group 4"/>
          <p:cNvGrpSpPr/>
          <p:nvPr/>
        </p:nvGrpSpPr>
        <p:grpSpPr>
          <a:xfrm rot="-3270436">
            <a:off x="8467650" y="407640"/>
            <a:ext cx="12098771" cy="6654453"/>
            <a:chOff x="0" y="0"/>
            <a:chExt cx="4060919" cy="2233549"/>
          </a:xfrm>
        </p:grpSpPr>
        <p:sp>
          <p:nvSpPr>
            <p:cNvPr id="5" name="Freeform 5"/>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D0EAF1"/>
            </a:solidFill>
          </p:spPr>
          <p:txBody>
            <a:bodyPr/>
            <a:lstStyle/>
            <a:p>
              <a:endParaRPr/>
            </a:p>
          </p:txBody>
        </p:sp>
        <p:sp>
          <p:nvSpPr>
            <p:cNvPr id="6" name="Freeform 6"/>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D0EAF1"/>
            </a:solidFill>
          </p:spPr>
          <p:txBody>
            <a:bodyPr/>
            <a:lstStyle/>
            <a:p>
              <a:endParaRPr/>
            </a:p>
          </p:txBody>
        </p:sp>
      </p:grpSp>
      <p:sp>
        <p:nvSpPr>
          <p:cNvPr id="9" name="Freeform 9"/>
          <p:cNvSpPr/>
          <p:nvPr/>
        </p:nvSpPr>
        <p:spPr>
          <a:xfrm>
            <a:off x="10770052" y="291498"/>
            <a:ext cx="7069204" cy="1823939"/>
          </a:xfrm>
          <a:custGeom>
            <a:avLst/>
            <a:gdLst/>
            <a:ahLst/>
            <a:cxnLst/>
            <a:rect l="l" t="t" r="r" b="b"/>
            <a:pathLst>
              <a:path w="7069204" h="1823939">
                <a:moveTo>
                  <a:pt x="0" y="0"/>
                </a:moveTo>
                <a:lnTo>
                  <a:pt x="7069204" y="0"/>
                </a:lnTo>
                <a:lnTo>
                  <a:pt x="7069204" y="1823939"/>
                </a:lnTo>
                <a:lnTo>
                  <a:pt x="0" y="1823939"/>
                </a:lnTo>
                <a:lnTo>
                  <a:pt x="0" y="0"/>
                </a:lnTo>
                <a:close/>
              </a:path>
            </a:pathLst>
          </a:custGeom>
          <a:blipFill>
            <a:blip r:embed="rId5"/>
            <a:stretch>
              <a:fillRect/>
            </a:stretch>
          </a:blipFill>
        </p:spPr>
        <p:txBody>
          <a:bodyPr/>
          <a:lstStyle/>
          <a:p>
            <a:endParaRPr/>
          </a:p>
        </p:txBody>
      </p:sp>
      <p:sp>
        <p:nvSpPr>
          <p:cNvPr id="10" name="TextBox 10"/>
          <p:cNvSpPr txBox="1"/>
          <p:nvPr/>
        </p:nvSpPr>
        <p:spPr>
          <a:xfrm>
            <a:off x="8408801" y="2585975"/>
            <a:ext cx="10439400" cy="5019451"/>
          </a:xfrm>
          <a:prstGeom prst="rect">
            <a:avLst/>
          </a:prstGeom>
        </p:spPr>
        <p:txBody>
          <a:bodyPr wrap="square" lIns="0" tIns="0" rIns="0" bIns="0" rtlCol="0" anchor="t">
            <a:spAutoFit/>
          </a:bodyPr>
          <a:lstStyle/>
          <a:p>
            <a:pPr algn="ctr">
              <a:lnSpc>
                <a:spcPts val="9900"/>
              </a:lnSpc>
            </a:pPr>
            <a:r>
              <a:rPr lang="en-US" sz="7200" spc="-225" err="1">
                <a:solidFill>
                  <a:srgbClr val="266660"/>
                </a:solidFill>
                <a:latin typeface="Poppins Bold"/>
              </a:rPr>
              <a:t>Integratie-aanbevelings</a:t>
            </a:r>
            <a:r>
              <a:rPr lang="en-US" sz="7200" spc="-225">
                <a:solidFill>
                  <a:srgbClr val="266660"/>
                </a:solidFill>
                <a:latin typeface="Poppins Bold"/>
              </a:rPr>
              <a:t>-</a:t>
            </a:r>
          </a:p>
          <a:p>
            <a:pPr algn="ctr">
              <a:lnSpc>
                <a:spcPts val="9900"/>
              </a:lnSpc>
            </a:pPr>
            <a:r>
              <a:rPr lang="en-US" sz="7200" spc="-225" err="1">
                <a:solidFill>
                  <a:srgbClr val="266660"/>
                </a:solidFill>
                <a:latin typeface="Poppins Bold"/>
              </a:rPr>
              <a:t>fase</a:t>
            </a:r>
            <a:endParaRPr lang="en-US" sz="7200" spc="-225">
              <a:solidFill>
                <a:srgbClr val="266660"/>
              </a:solidFill>
              <a:latin typeface="Poppins Bold"/>
            </a:endParaRPr>
          </a:p>
          <a:p>
            <a:pPr algn="ctr">
              <a:lnSpc>
                <a:spcPts val="9900"/>
              </a:lnSpc>
            </a:pPr>
            <a:r>
              <a:rPr lang="en-US" sz="7200" spc="-225" err="1">
                <a:solidFill>
                  <a:srgbClr val="049999"/>
                </a:solidFill>
                <a:latin typeface="Poppins Bold"/>
              </a:rPr>
              <a:t>Kennisclip</a:t>
            </a:r>
            <a:endParaRPr lang="en-US" sz="7200" spc="-225">
              <a:solidFill>
                <a:srgbClr val="049999"/>
              </a:solidFill>
              <a:latin typeface="Poppins Bold"/>
            </a:endParaRPr>
          </a:p>
        </p:txBody>
      </p:sp>
      <p:pic>
        <p:nvPicPr>
          <p:cNvPr id="11" name="Afbeelding 10">
            <a:extLst>
              <a:ext uri="{FF2B5EF4-FFF2-40B4-BE49-F238E27FC236}">
                <a16:creationId xmlns:a16="http://schemas.microsoft.com/office/drawing/2014/main" id="{E0A443EC-C17E-DF4A-5A0C-5D2E3EDBD7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260" y="3159079"/>
            <a:ext cx="8675360" cy="3968840"/>
          </a:xfrm>
          <a:prstGeom prst="rect">
            <a:avLst/>
          </a:prstGeom>
        </p:spPr>
      </p:pic>
      <p:pic>
        <p:nvPicPr>
          <p:cNvPr id="15" name="Audio 14">
            <a:extLst>
              <a:ext uri="{FF2B5EF4-FFF2-40B4-BE49-F238E27FC236}">
                <a16:creationId xmlns:a16="http://schemas.microsoft.com/office/drawing/2014/main" id="{D1BAD8BB-C218-7FD0-68E1-C5DCB41005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259300" y="9258300"/>
            <a:ext cx="812800" cy="812800"/>
          </a:xfrm>
          <a:prstGeom prst="rect">
            <a:avLst/>
          </a:prstGeom>
        </p:spPr>
      </p:pic>
    </p:spTree>
  </p:cSld>
  <p:clrMapOvr>
    <a:masterClrMapping/>
  </p:clrMapOvr>
  <p:transition spd="slow" advTm="2097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0">
            <a:extLst>
              <a:ext uri="{FF2B5EF4-FFF2-40B4-BE49-F238E27FC236}">
                <a16:creationId xmlns:a16="http://schemas.microsoft.com/office/drawing/2014/main" id="{B72CB6EB-C48B-C2AC-EEB4-3E07726E42CA}"/>
              </a:ext>
            </a:extLst>
          </p:cNvPr>
          <p:cNvSpPr/>
          <p:nvPr/>
        </p:nvSpPr>
        <p:spPr>
          <a:xfrm rot="18645103">
            <a:off x="13623424" y="-1472047"/>
            <a:ext cx="4320419" cy="8607083"/>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5">
              <a:alphaModFix amt="38000"/>
            </a:blip>
            <a:srcRect/>
            <a:stretch>
              <a:fillRect/>
            </a:stretch>
          </a:blipFill>
        </p:spPr>
        <p:txBody>
          <a:bodyPr/>
          <a:lstStyle/>
          <a:p>
            <a:pPr defTabSz="1371600"/>
            <a:endParaRPr>
              <a:solidFill>
                <a:prstClr val="black"/>
              </a:solidFill>
              <a:latin typeface="Aptos" panose="02110004020202020204"/>
            </a:endParaRPr>
          </a:p>
        </p:txBody>
      </p:sp>
      <p:grpSp>
        <p:nvGrpSpPr>
          <p:cNvPr id="4" name="Group 11">
            <a:extLst>
              <a:ext uri="{FF2B5EF4-FFF2-40B4-BE49-F238E27FC236}">
                <a16:creationId xmlns:a16="http://schemas.microsoft.com/office/drawing/2014/main" id="{DE26F4B9-985E-B1DA-9E52-40E7B308AF09}"/>
              </a:ext>
            </a:extLst>
          </p:cNvPr>
          <p:cNvGrpSpPr/>
          <p:nvPr/>
        </p:nvGrpSpPr>
        <p:grpSpPr>
          <a:xfrm rot="7734702">
            <a:off x="13291075" y="4027860"/>
            <a:ext cx="5979624" cy="11014091"/>
            <a:chOff x="0" y="-47625"/>
            <a:chExt cx="660400" cy="1090487"/>
          </a:xfrm>
        </p:grpSpPr>
        <p:sp>
          <p:nvSpPr>
            <p:cNvPr id="5" name="Freeform 12">
              <a:extLst>
                <a:ext uri="{FF2B5EF4-FFF2-40B4-BE49-F238E27FC236}">
                  <a16:creationId xmlns:a16="http://schemas.microsoft.com/office/drawing/2014/main" id="{48BCB6CB-B22E-A7DE-317E-D08B121A46D0}"/>
                </a:ext>
              </a:extLst>
            </p:cNvPr>
            <p:cNvSpPr/>
            <p:nvPr/>
          </p:nvSpPr>
          <p:spPr>
            <a:xfrm>
              <a:off x="0" y="0"/>
              <a:ext cx="660400" cy="1042862"/>
            </a:xfrm>
            <a:custGeom>
              <a:avLst/>
              <a:gdLst/>
              <a:ahLst/>
              <a:cxnLst/>
              <a:rect l="l" t="t" r="r" b="b"/>
              <a:pathLst>
                <a:path w="660400" h="1042862">
                  <a:moveTo>
                    <a:pt x="220252" y="1023793"/>
                  </a:moveTo>
                  <a:cubicBezTo>
                    <a:pt x="254109" y="1035307"/>
                    <a:pt x="292600" y="1042862"/>
                    <a:pt x="330378" y="1042862"/>
                  </a:cubicBezTo>
                  <a:cubicBezTo>
                    <a:pt x="368157" y="1042862"/>
                    <a:pt x="404509" y="1036385"/>
                    <a:pt x="438009" y="1024871"/>
                  </a:cubicBezTo>
                  <a:cubicBezTo>
                    <a:pt x="438723" y="1024512"/>
                    <a:pt x="439435" y="1024512"/>
                    <a:pt x="440148" y="1024152"/>
                  </a:cubicBezTo>
                  <a:cubicBezTo>
                    <a:pt x="565955" y="978097"/>
                    <a:pt x="658618" y="856483"/>
                    <a:pt x="660400" y="709250"/>
                  </a:cubicBezTo>
                  <a:lnTo>
                    <a:pt x="660400" y="0"/>
                  </a:lnTo>
                  <a:lnTo>
                    <a:pt x="0" y="0"/>
                  </a:lnTo>
                  <a:lnTo>
                    <a:pt x="0" y="708723"/>
                  </a:lnTo>
                  <a:cubicBezTo>
                    <a:pt x="1782" y="857202"/>
                    <a:pt x="93019" y="978817"/>
                    <a:pt x="220252" y="1023793"/>
                  </a:cubicBezTo>
                  <a:close/>
                </a:path>
              </a:pathLst>
            </a:custGeom>
            <a:solidFill>
              <a:srgbClr val="D0EAF1"/>
            </a:solidFill>
          </p:spPr>
          <p:txBody>
            <a:bodyPr/>
            <a:lstStyle/>
            <a:p>
              <a:pPr defTabSz="1371600"/>
              <a:endParaRPr>
                <a:solidFill>
                  <a:prstClr val="black"/>
                </a:solidFill>
                <a:latin typeface="Aptos" panose="02110004020202020204"/>
              </a:endParaRPr>
            </a:p>
          </p:txBody>
        </p:sp>
        <p:sp>
          <p:nvSpPr>
            <p:cNvPr id="8" name="TextBox 13">
              <a:extLst>
                <a:ext uri="{FF2B5EF4-FFF2-40B4-BE49-F238E27FC236}">
                  <a16:creationId xmlns:a16="http://schemas.microsoft.com/office/drawing/2014/main" id="{F33E1438-1299-1F54-2619-E9DF132D616B}"/>
                </a:ext>
              </a:extLst>
            </p:cNvPr>
            <p:cNvSpPr txBox="1"/>
            <p:nvPr/>
          </p:nvSpPr>
          <p:spPr>
            <a:xfrm>
              <a:off x="0" y="-47625"/>
              <a:ext cx="660400" cy="963487"/>
            </a:xfrm>
            <a:prstGeom prst="rect">
              <a:avLst/>
            </a:prstGeom>
          </p:spPr>
          <p:txBody>
            <a:bodyPr lIns="50801" tIns="50801" rIns="50801" bIns="50801" rtlCol="0" anchor="ctr"/>
            <a:lstStyle/>
            <a:p>
              <a:pPr algn="ctr" defTabSz="1371600">
                <a:lnSpc>
                  <a:spcPts val="3359"/>
                </a:lnSpc>
              </a:pPr>
              <a:endParaRPr>
                <a:solidFill>
                  <a:prstClr val="black"/>
                </a:solidFill>
                <a:latin typeface="Aptos" panose="02110004020202020204"/>
              </a:endParaRPr>
            </a:p>
          </p:txBody>
        </p:sp>
      </p:grpSp>
      <p:sp>
        <p:nvSpPr>
          <p:cNvPr id="9218" name="Titel 1"/>
          <p:cNvSpPr>
            <a:spLocks noGrp="1"/>
          </p:cNvSpPr>
          <p:nvPr>
            <p:ph type="title"/>
          </p:nvPr>
        </p:nvSpPr>
        <p:spPr>
          <a:xfrm>
            <a:off x="457200" y="594916"/>
            <a:ext cx="16121746" cy="1143000"/>
          </a:xfrm>
        </p:spPr>
        <p:txBody>
          <a:bodyPr>
            <a:noAutofit/>
          </a:bodyPr>
          <a:lstStyle/>
          <a:p>
            <a:r>
              <a:rPr lang="nl-BE" sz="5400">
                <a:solidFill>
                  <a:srgbClr val="B42B55"/>
                </a:solidFill>
                <a:latin typeface="Poppins Bold" panose="00000800000000000000" charset="0"/>
                <a:cs typeface="Poppins Bold" panose="00000800000000000000" charset="0"/>
              </a:rPr>
              <a:t>3. Formuleren van behoeften en </a:t>
            </a:r>
            <a:br>
              <a:rPr lang="nl-BE" sz="5400">
                <a:solidFill>
                  <a:srgbClr val="B42B55"/>
                </a:solidFill>
                <a:latin typeface="Poppins Bold" panose="00000800000000000000" charset="0"/>
                <a:cs typeface="Poppins Bold" panose="00000800000000000000" charset="0"/>
              </a:rPr>
            </a:br>
            <a:r>
              <a:rPr lang="nl-BE" sz="5400">
                <a:solidFill>
                  <a:srgbClr val="B42B55"/>
                </a:solidFill>
                <a:latin typeface="Poppins Bold" panose="00000800000000000000" charset="0"/>
                <a:cs typeface="Poppins Bold" panose="00000800000000000000" charset="0"/>
              </a:rPr>
              <a:t>komen </a:t>
            </a:r>
            <a:r>
              <a:rPr lang="nl-BE" sz="5400" b="1">
                <a:solidFill>
                  <a:srgbClr val="B42B55"/>
                </a:solidFill>
                <a:latin typeface="Poppins Bold" panose="00000800000000000000" charset="0"/>
                <a:ea typeface="Open Sans"/>
                <a:cs typeface="Poppins Bold" panose="00000800000000000000" charset="0"/>
              </a:rPr>
              <a:t>tot</a:t>
            </a:r>
            <a:r>
              <a:rPr lang="nl-BE" sz="5400">
                <a:solidFill>
                  <a:srgbClr val="B42B55"/>
                </a:solidFill>
                <a:latin typeface="Poppins Bold" panose="00000800000000000000" charset="0"/>
                <a:cs typeface="Poppins Bold" panose="00000800000000000000" charset="0"/>
              </a:rPr>
              <a:t> overzicht van aanbevelingen</a:t>
            </a:r>
            <a:endParaRPr lang="nl-NL" sz="5400">
              <a:solidFill>
                <a:srgbClr val="B42B55"/>
              </a:solidFill>
              <a:latin typeface="Poppins Bold" panose="00000800000000000000" charset="0"/>
              <a:cs typeface="Poppins Bold" panose="00000800000000000000" charset="0"/>
            </a:endParaRPr>
          </a:p>
        </p:txBody>
      </p:sp>
      <p:sp>
        <p:nvSpPr>
          <p:cNvPr id="2" name="Tijdelijke aanduiding voor inhoud 1"/>
          <p:cNvSpPr>
            <a:spLocks noGrp="1"/>
          </p:cNvSpPr>
          <p:nvPr>
            <p:ph idx="1"/>
          </p:nvPr>
        </p:nvSpPr>
        <p:spPr>
          <a:xfrm>
            <a:off x="1257300" y="2723474"/>
            <a:ext cx="15773400" cy="6527007"/>
          </a:xfrm>
        </p:spPr>
        <p:txBody>
          <a:bodyPr>
            <a:normAutofit/>
          </a:bodyPr>
          <a:lstStyle/>
          <a:p>
            <a:pPr marL="514350" indent="-514350">
              <a:buFont typeface="Wingdings" panose="05000000000000000000" pitchFamily="2" charset="2"/>
              <a:buChar char="§"/>
            </a:pPr>
            <a:endParaRPr lang="nl-BE"/>
          </a:p>
          <a:p>
            <a:pPr marL="514350" indent="-514350">
              <a:buFont typeface="Wingdings" panose="05000000000000000000" pitchFamily="2" charset="2"/>
              <a:buChar char="§"/>
            </a:pPr>
            <a:endParaRPr lang="nl-BE"/>
          </a:p>
        </p:txBody>
      </p:sp>
      <p:sp>
        <p:nvSpPr>
          <p:cNvPr id="7" name="Tijdelijke aanduiding voor inhoud 1"/>
          <p:cNvSpPr txBox="1">
            <a:spLocks/>
          </p:cNvSpPr>
          <p:nvPr/>
        </p:nvSpPr>
        <p:spPr>
          <a:xfrm>
            <a:off x="3161807" y="2401722"/>
            <a:ext cx="12421587" cy="7020897"/>
          </a:xfrm>
          <a:prstGeom prst="rect">
            <a:avLst/>
          </a:prstGeom>
        </p:spPr>
        <p:txBody>
          <a:bodyPr vert="horz" lIns="0" tIns="68580" rIns="0" bIns="68580" rtlCol="0">
            <a:normAutofit/>
          </a:bodyPr>
          <a:lstStyle>
            <a:lvl1pPr marL="0" indent="0" algn="l" defTabSz="914400" rtl="0" eaLnBrk="1" latinLnBrk="0" hangingPunct="1">
              <a:spcBef>
                <a:spcPct val="20000"/>
              </a:spcBef>
              <a:buFontTx/>
              <a:buNone/>
              <a:defRPr sz="2400" kern="1200">
                <a:solidFill>
                  <a:schemeClr val="accent6"/>
                </a:solidFill>
                <a:latin typeface="+mn-lt"/>
                <a:ea typeface="+mn-ea"/>
                <a:cs typeface="+mn-cs"/>
              </a:defRPr>
            </a:lvl1pPr>
            <a:lvl2pPr marL="288000" indent="-288000" algn="l" defTabSz="914400" rtl="0" eaLnBrk="1" latinLnBrk="0" hangingPunct="1">
              <a:spcBef>
                <a:spcPct val="20000"/>
              </a:spcBef>
              <a:buClr>
                <a:schemeClr val="tx2"/>
              </a:buClr>
              <a:buSzPct val="80000"/>
              <a:buFont typeface="Webdings" panose="05030102010509060703" pitchFamily="18" charset="2"/>
              <a:buChar char=""/>
              <a:defRPr sz="2400" kern="1200">
                <a:solidFill>
                  <a:schemeClr val="accent6"/>
                </a:solidFill>
                <a:latin typeface="+mn-lt"/>
                <a:ea typeface="+mn-ea"/>
                <a:cs typeface="+mn-cs"/>
              </a:defRPr>
            </a:lvl2pPr>
            <a:lvl3pPr marL="576000" indent="-288000" algn="l" defTabSz="914400" rtl="0" eaLnBrk="1" latinLnBrk="0" hangingPunct="1">
              <a:spcBef>
                <a:spcPct val="20000"/>
              </a:spcBef>
              <a:buFont typeface="Symbol" pitchFamily="18" charset="2"/>
              <a:buChar char="·"/>
              <a:defRPr sz="2400" kern="1200">
                <a:solidFill>
                  <a:schemeClr val="accent6"/>
                </a:solidFill>
                <a:latin typeface="+mn-lt"/>
                <a:ea typeface="+mn-ea"/>
                <a:cs typeface="+mn-cs"/>
              </a:defRPr>
            </a:lvl3pPr>
            <a:lvl4pPr marL="864000" indent="-288000" algn="l" defTabSz="914400" rtl="0" eaLnBrk="1" latinLnBrk="0" hangingPunct="1">
              <a:spcBef>
                <a:spcPct val="20000"/>
              </a:spcBef>
              <a:buFont typeface="Symbol" pitchFamily="18" charset="2"/>
              <a:buChar char=""/>
              <a:defRPr sz="2400" kern="1200">
                <a:solidFill>
                  <a:schemeClr val="accent6"/>
                </a:solidFill>
                <a:latin typeface="+mn-lt"/>
                <a:ea typeface="+mn-ea"/>
                <a:cs typeface="+mn-cs"/>
              </a:defRPr>
            </a:lvl4pPr>
            <a:lvl5pPr marL="1152000" indent="-288000" algn="l" defTabSz="914400" rtl="0" eaLnBrk="1" latinLnBrk="0" hangingPunct="1">
              <a:spcBef>
                <a:spcPct val="20000"/>
              </a:spcBef>
              <a:buFont typeface="Calibri" pitchFamily="34" charset="0"/>
              <a:buChar char="–"/>
              <a:defRPr sz="24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Wingdings" panose="05000000000000000000" pitchFamily="2" charset="2"/>
              <a:buChar char="§"/>
            </a:pPr>
            <a:endParaRPr lang="nl-BE" sz="3600"/>
          </a:p>
          <a:p>
            <a:pPr marL="514350" indent="-514350">
              <a:buFont typeface="Wingdings" panose="05000000000000000000" pitchFamily="2" charset="2"/>
              <a:buChar char="§"/>
            </a:pPr>
            <a:endParaRPr lang="nl-BE" sz="3600"/>
          </a:p>
          <a:p>
            <a:pPr marL="514350" indent="-514350">
              <a:buFont typeface="Wingdings" panose="05000000000000000000" pitchFamily="2" charset="2"/>
              <a:buChar char="§"/>
            </a:pPr>
            <a:endParaRPr lang="nl-BE" sz="3600"/>
          </a:p>
        </p:txBody>
      </p:sp>
      <p:sp>
        <p:nvSpPr>
          <p:cNvPr id="6" name="Rechthoek 5"/>
          <p:cNvSpPr/>
          <p:nvPr/>
        </p:nvSpPr>
        <p:spPr>
          <a:xfrm>
            <a:off x="1118532" y="2244292"/>
            <a:ext cx="15625548" cy="7825219"/>
          </a:xfrm>
          <a:prstGeom prst="rect">
            <a:avLst/>
          </a:prstGeom>
        </p:spPr>
        <p:txBody>
          <a:bodyPr wrap="square">
            <a:spAutoFit/>
          </a:bodyPr>
          <a:lstStyle/>
          <a:p>
            <a:pPr>
              <a:spcBef>
                <a:spcPts val="900"/>
              </a:spcBef>
              <a:spcAft>
                <a:spcPts val="900"/>
              </a:spcAft>
            </a:pPr>
            <a:r>
              <a:rPr lang="nl-BE" sz="3600" b="1" u="sng">
                <a:solidFill>
                  <a:srgbClr val="026666"/>
                </a:solidFill>
                <a:latin typeface="Poppins" panose="00000500000000000000" pitchFamily="2" charset="0"/>
                <a:cs typeface="Poppins" panose="00000500000000000000" pitchFamily="2" charset="0"/>
                <a:sym typeface="Wingdings" pitchFamily="2" charset="2"/>
              </a:rPr>
              <a:t>“Wat heeft de leerling  nodig ...” = onderwijs- en opvoedingsbehoeften.</a:t>
            </a:r>
          </a:p>
          <a:p>
            <a:pPr marL="787500" indent="-571500">
              <a:spcBef>
                <a:spcPts val="900"/>
              </a:spcBef>
              <a:spcAft>
                <a:spcPts val="900"/>
              </a:spcAft>
              <a:buClr>
                <a:srgbClr val="026666"/>
              </a:buClr>
              <a:buSzPct val="85000"/>
              <a:buFont typeface="Arial" panose="020B0604020202020204" pitchFamily="34" charset="0"/>
              <a:buChar char="•"/>
            </a:pPr>
            <a:r>
              <a:rPr lang="nl-BE" sz="3600">
                <a:solidFill>
                  <a:srgbClr val="026666"/>
                </a:solidFill>
                <a:latin typeface="Poppins" panose="00000500000000000000" pitchFamily="2" charset="0"/>
                <a:cs typeface="Poppins" panose="00000500000000000000" pitchFamily="2" charset="0"/>
                <a:sym typeface="Wingdings" pitchFamily="2" charset="2"/>
              </a:rPr>
              <a:t>Instructies die…</a:t>
            </a:r>
          </a:p>
          <a:p>
            <a:pPr marL="787500" indent="-571500">
              <a:spcBef>
                <a:spcPts val="900"/>
              </a:spcBef>
              <a:spcAft>
                <a:spcPts val="900"/>
              </a:spcAft>
              <a:buClr>
                <a:srgbClr val="026666"/>
              </a:buClr>
              <a:buSzPct val="85000"/>
              <a:buFont typeface="Wingdings" panose="05000000000000000000" pitchFamily="2" charset="2"/>
              <a:buChar char="§"/>
            </a:pPr>
            <a:r>
              <a:rPr lang="nl-BE" sz="3600">
                <a:solidFill>
                  <a:srgbClr val="026666"/>
                </a:solidFill>
                <a:latin typeface="Poppins" panose="00000500000000000000" pitchFamily="2" charset="0"/>
                <a:cs typeface="Poppins" panose="00000500000000000000" pitchFamily="2" charset="0"/>
                <a:sym typeface="Wingdings" pitchFamily="2" charset="2"/>
              </a:rPr>
              <a:t>Opdrachten die…</a:t>
            </a:r>
          </a:p>
          <a:p>
            <a:pPr marL="787500" indent="-571500">
              <a:spcBef>
                <a:spcPts val="900"/>
              </a:spcBef>
              <a:spcAft>
                <a:spcPts val="900"/>
              </a:spcAft>
              <a:buClr>
                <a:srgbClr val="026666"/>
              </a:buClr>
              <a:buSzPct val="85000"/>
              <a:buFont typeface="Wingdings" panose="05000000000000000000" pitchFamily="2" charset="2"/>
              <a:buChar char="§"/>
            </a:pPr>
            <a:r>
              <a:rPr lang="nl-BE" sz="3600">
                <a:solidFill>
                  <a:srgbClr val="026666"/>
                </a:solidFill>
                <a:latin typeface="Poppins" panose="00000500000000000000" pitchFamily="2" charset="0"/>
                <a:cs typeface="Poppins" panose="00000500000000000000" pitchFamily="2" charset="0"/>
                <a:sym typeface="Wingdings" pitchFamily="2" charset="2"/>
              </a:rPr>
              <a:t>Leeractiviteiten die…</a:t>
            </a:r>
          </a:p>
          <a:p>
            <a:pPr marL="787500" indent="-571500">
              <a:spcBef>
                <a:spcPts val="900"/>
              </a:spcBef>
              <a:spcAft>
                <a:spcPts val="900"/>
              </a:spcAft>
              <a:buClr>
                <a:srgbClr val="026666"/>
              </a:buClr>
              <a:buSzPct val="85000"/>
              <a:buFont typeface="Wingdings" panose="05000000000000000000" pitchFamily="2" charset="2"/>
              <a:buChar char="§"/>
            </a:pPr>
            <a:r>
              <a:rPr lang="nl-BE" sz="3600">
                <a:solidFill>
                  <a:srgbClr val="026666"/>
                </a:solidFill>
                <a:latin typeface="Poppins" panose="00000500000000000000" pitchFamily="2" charset="0"/>
                <a:cs typeface="Poppins" panose="00000500000000000000" pitchFamily="2" charset="0"/>
                <a:sym typeface="Wingdings" pitchFamily="2" charset="2"/>
              </a:rPr>
              <a:t>Feedback die…</a:t>
            </a:r>
          </a:p>
          <a:p>
            <a:pPr marL="787500" indent="-571500">
              <a:spcBef>
                <a:spcPts val="900"/>
              </a:spcBef>
              <a:spcAft>
                <a:spcPts val="900"/>
              </a:spcAft>
              <a:buClr>
                <a:srgbClr val="026666"/>
              </a:buClr>
              <a:buSzPct val="85000"/>
              <a:buFont typeface="Wingdings" panose="05000000000000000000" pitchFamily="2" charset="2"/>
              <a:buChar char="§"/>
            </a:pPr>
            <a:r>
              <a:rPr lang="nl-BE" sz="3600">
                <a:solidFill>
                  <a:srgbClr val="026666"/>
                </a:solidFill>
                <a:latin typeface="Poppins" panose="00000500000000000000" pitchFamily="2" charset="0"/>
                <a:cs typeface="Poppins" panose="00000500000000000000" pitchFamily="2" charset="0"/>
                <a:sym typeface="Wingdings" pitchFamily="2" charset="2"/>
              </a:rPr>
              <a:t>Groepsgenoten die…</a:t>
            </a:r>
          </a:p>
          <a:p>
            <a:pPr marL="787500" indent="-571500">
              <a:spcBef>
                <a:spcPts val="900"/>
              </a:spcBef>
              <a:spcAft>
                <a:spcPts val="900"/>
              </a:spcAft>
              <a:buClr>
                <a:srgbClr val="026666"/>
              </a:buClr>
              <a:buSzPct val="85000"/>
              <a:buFont typeface="Wingdings" panose="05000000000000000000" pitchFamily="2" charset="2"/>
              <a:buChar char="§"/>
            </a:pPr>
            <a:r>
              <a:rPr lang="nl-BE" sz="3600">
                <a:solidFill>
                  <a:srgbClr val="026666"/>
                </a:solidFill>
                <a:latin typeface="Poppins" panose="00000500000000000000" pitchFamily="2" charset="0"/>
                <a:cs typeface="Poppins" panose="00000500000000000000" pitchFamily="2" charset="0"/>
                <a:sym typeface="Wingdings" pitchFamily="2" charset="2"/>
              </a:rPr>
              <a:t>Leerkrachten die…</a:t>
            </a:r>
          </a:p>
          <a:p>
            <a:pPr marL="787500" indent="-571500">
              <a:spcBef>
                <a:spcPts val="900"/>
              </a:spcBef>
              <a:spcAft>
                <a:spcPts val="900"/>
              </a:spcAft>
              <a:buClr>
                <a:srgbClr val="026666"/>
              </a:buClr>
              <a:buSzPct val="85000"/>
              <a:buFont typeface="Wingdings" panose="05000000000000000000" pitchFamily="2" charset="2"/>
              <a:buChar char="§"/>
            </a:pPr>
            <a:r>
              <a:rPr lang="nl-BE" sz="3600">
                <a:solidFill>
                  <a:srgbClr val="026666"/>
                </a:solidFill>
                <a:latin typeface="Poppins" panose="00000500000000000000" pitchFamily="2" charset="0"/>
                <a:cs typeface="Poppins" panose="00000500000000000000" pitchFamily="2" charset="0"/>
                <a:sym typeface="Wingdings" pitchFamily="2" charset="2"/>
              </a:rPr>
              <a:t>Ouders die…</a:t>
            </a:r>
          </a:p>
          <a:p>
            <a:pPr marL="216000">
              <a:spcBef>
                <a:spcPts val="900"/>
              </a:spcBef>
              <a:spcAft>
                <a:spcPts val="900"/>
              </a:spcAft>
              <a:buClr>
                <a:srgbClr val="026666"/>
              </a:buClr>
              <a:buSzPct val="85000"/>
            </a:pPr>
            <a:r>
              <a:rPr lang="nl-BE" sz="3600">
                <a:solidFill>
                  <a:srgbClr val="026666"/>
                </a:solidFill>
                <a:latin typeface="Poppins" panose="00000500000000000000" pitchFamily="2" charset="0"/>
                <a:cs typeface="Poppins" panose="00000500000000000000" pitchFamily="2" charset="0"/>
                <a:sym typeface="Wingdings" pitchFamily="2" charset="2"/>
              </a:rPr>
              <a:t>Aanbevelingen: concrete tips voor aanpassingen.</a:t>
            </a:r>
          </a:p>
          <a:p>
            <a:pPr marL="756000" indent="-540000">
              <a:spcBef>
                <a:spcPts val="900"/>
              </a:spcBef>
              <a:spcAft>
                <a:spcPts val="900"/>
              </a:spcAft>
              <a:buClr>
                <a:srgbClr val="C3004A"/>
              </a:buClr>
              <a:buSzPct val="85000"/>
              <a:buFont typeface="Wingdings 3" panose="05040102010807070707" pitchFamily="18" charset="2"/>
              <a:buChar char=""/>
            </a:pPr>
            <a:endParaRPr lang="nl-BE" sz="750">
              <a:solidFill>
                <a:schemeClr val="bg1">
                  <a:lumMod val="50000"/>
                </a:schemeClr>
              </a:solidFill>
              <a:sym typeface="Wingdings" pitchFamily="2" charset="2"/>
            </a:endParaRPr>
          </a:p>
        </p:txBody>
      </p:sp>
      <p:pic>
        <p:nvPicPr>
          <p:cNvPr id="17" name="Afbeelding 16" descr="Afbeelding met cirkel, Graphics, ontwerp, kunst&#10;&#10;Automatisch gegenereerde beschrijving">
            <a:extLst>
              <a:ext uri="{FF2B5EF4-FFF2-40B4-BE49-F238E27FC236}">
                <a16:creationId xmlns:a16="http://schemas.microsoft.com/office/drawing/2014/main" id="{C11444EA-9D8C-FD13-5077-3DE3EAEB506C}"/>
              </a:ext>
            </a:extLst>
          </p:cNvPr>
          <p:cNvPicPr>
            <a:picLocks noChangeAspect="1"/>
          </p:cNvPicPr>
          <p:nvPr/>
        </p:nvPicPr>
        <p:blipFill>
          <a:blip r:embed="rId6"/>
          <a:stretch>
            <a:fillRect/>
          </a:stretch>
        </p:blipFill>
        <p:spPr>
          <a:xfrm>
            <a:off x="12337268" y="5773854"/>
            <a:ext cx="4241678" cy="4241678"/>
          </a:xfrm>
          <a:prstGeom prst="rect">
            <a:avLst/>
          </a:prstGeom>
        </p:spPr>
      </p:pic>
      <p:pic>
        <p:nvPicPr>
          <p:cNvPr id="23" name="Audio 22">
            <a:extLst>
              <a:ext uri="{FF2B5EF4-FFF2-40B4-BE49-F238E27FC236}">
                <a16:creationId xmlns:a16="http://schemas.microsoft.com/office/drawing/2014/main" id="{F3DB8ADB-A557-0D2D-B50F-0E59415B46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259300" y="9258300"/>
            <a:ext cx="812800" cy="812800"/>
          </a:xfrm>
          <a:prstGeom prst="rect">
            <a:avLst/>
          </a:prstGeom>
        </p:spPr>
      </p:pic>
    </p:spTree>
    <p:extLst>
      <p:ext uri="{BB962C8B-B14F-4D97-AF65-F5344CB8AC3E}">
        <p14:creationId xmlns:p14="http://schemas.microsoft.com/office/powerpoint/2010/main" val="1708927223"/>
      </p:ext>
    </p:extLst>
  </p:cSld>
  <p:clrMapOvr>
    <a:masterClrMapping/>
  </p:clrMapOvr>
  <p:transition spd="slow" advTm="14201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a:extLst>
              <a:ext uri="{FF2B5EF4-FFF2-40B4-BE49-F238E27FC236}">
                <a16:creationId xmlns:a16="http://schemas.microsoft.com/office/drawing/2014/main" id="{3B882FD8-BBDB-C1DE-B297-A54DD36453C2}"/>
              </a:ext>
            </a:extLst>
          </p:cNvPr>
          <p:cNvSpPr/>
          <p:nvPr/>
        </p:nvSpPr>
        <p:spPr>
          <a:xfrm rot="10800000">
            <a:off x="-948250" y="1979071"/>
            <a:ext cx="4320419" cy="8607083"/>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5">
              <a:alphaModFix amt="38000"/>
            </a:blip>
            <a:srcRect/>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11">
            <a:extLst>
              <a:ext uri="{FF2B5EF4-FFF2-40B4-BE49-F238E27FC236}">
                <a16:creationId xmlns:a16="http://schemas.microsoft.com/office/drawing/2014/main" id="{6D7C8884-337C-EB4C-0686-E3A47E15D6F8}"/>
              </a:ext>
            </a:extLst>
          </p:cNvPr>
          <p:cNvGrpSpPr/>
          <p:nvPr/>
        </p:nvGrpSpPr>
        <p:grpSpPr>
          <a:xfrm rot="7734702">
            <a:off x="13723993" y="2117830"/>
            <a:ext cx="5979624" cy="10533071"/>
            <a:chOff x="0" y="0"/>
            <a:chExt cx="660400" cy="1042862"/>
          </a:xfrm>
        </p:grpSpPr>
        <p:sp>
          <p:nvSpPr>
            <p:cNvPr id="5" name="Freeform 12">
              <a:extLst>
                <a:ext uri="{FF2B5EF4-FFF2-40B4-BE49-F238E27FC236}">
                  <a16:creationId xmlns:a16="http://schemas.microsoft.com/office/drawing/2014/main" id="{42443652-8232-00E5-95AB-4E58A62FDFC1}"/>
                </a:ext>
              </a:extLst>
            </p:cNvPr>
            <p:cNvSpPr/>
            <p:nvPr/>
          </p:nvSpPr>
          <p:spPr>
            <a:xfrm>
              <a:off x="0" y="0"/>
              <a:ext cx="660400" cy="1042862"/>
            </a:xfrm>
            <a:custGeom>
              <a:avLst/>
              <a:gdLst/>
              <a:ahLst/>
              <a:cxnLst/>
              <a:rect l="l" t="t" r="r" b="b"/>
              <a:pathLst>
                <a:path w="660400" h="1042862">
                  <a:moveTo>
                    <a:pt x="220252" y="1023793"/>
                  </a:moveTo>
                  <a:cubicBezTo>
                    <a:pt x="254109" y="1035307"/>
                    <a:pt x="292600" y="1042862"/>
                    <a:pt x="330378" y="1042862"/>
                  </a:cubicBezTo>
                  <a:cubicBezTo>
                    <a:pt x="368157" y="1042862"/>
                    <a:pt x="404509" y="1036385"/>
                    <a:pt x="438009" y="1024871"/>
                  </a:cubicBezTo>
                  <a:cubicBezTo>
                    <a:pt x="438723" y="1024512"/>
                    <a:pt x="439435" y="1024512"/>
                    <a:pt x="440148" y="1024152"/>
                  </a:cubicBezTo>
                  <a:cubicBezTo>
                    <a:pt x="565955" y="978097"/>
                    <a:pt x="658618" y="856483"/>
                    <a:pt x="660400" y="709250"/>
                  </a:cubicBezTo>
                  <a:lnTo>
                    <a:pt x="660400" y="0"/>
                  </a:lnTo>
                  <a:lnTo>
                    <a:pt x="0" y="0"/>
                  </a:lnTo>
                  <a:lnTo>
                    <a:pt x="0" y="708723"/>
                  </a:lnTo>
                  <a:cubicBezTo>
                    <a:pt x="1782" y="857202"/>
                    <a:pt x="93019" y="978817"/>
                    <a:pt x="220252" y="1023793"/>
                  </a:cubicBezTo>
                  <a:close/>
                </a:path>
              </a:pathLst>
            </a:custGeom>
            <a:solidFill>
              <a:srgbClr val="D0EAF1"/>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TextBox 13">
              <a:extLst>
                <a:ext uri="{FF2B5EF4-FFF2-40B4-BE49-F238E27FC236}">
                  <a16:creationId xmlns:a16="http://schemas.microsoft.com/office/drawing/2014/main" id="{4606B3FB-74A4-D98B-05F4-4DB2E1E0C419}"/>
                </a:ext>
              </a:extLst>
            </p:cNvPr>
            <p:cNvSpPr txBox="1"/>
            <p:nvPr/>
          </p:nvSpPr>
          <p:spPr>
            <a:xfrm>
              <a:off x="0" y="-47625"/>
              <a:ext cx="660400" cy="963487"/>
            </a:xfrm>
            <a:prstGeom prst="rect">
              <a:avLst/>
            </a:prstGeom>
          </p:spPr>
          <p:txBody>
            <a:bodyPr lIns="50801" tIns="50801" rIns="50801" bIns="50801" rtlCol="0" anchor="ctr"/>
            <a:lstStyle/>
            <a:p>
              <a:pPr marL="0" marR="0" lvl="0" indent="0" algn="ctr" defTabSz="13716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 name="Titel 1"/>
          <p:cNvSpPr txBox="1">
            <a:spLocks/>
          </p:cNvSpPr>
          <p:nvPr/>
        </p:nvSpPr>
        <p:spPr>
          <a:xfrm>
            <a:off x="1211959" y="248638"/>
            <a:ext cx="12215003" cy="1988345"/>
          </a:xfrm>
          <a:prstGeom prst="rect">
            <a:avLst/>
          </a:prstGeom>
        </p:spPr>
        <p:txBody>
          <a:bodyPr vert="horz" lIns="137160" tIns="68580" rIns="137160" bIns="68580" rtlCol="0" anchor="ctr">
            <a:noAutofit/>
          </a:bodyPr>
          <a:lstStyle>
            <a:lvl1pPr algn="l" defTabSz="914400" rtl="0" eaLnBrk="1" latinLnBrk="0" hangingPunct="1">
              <a:spcBef>
                <a:spcPct val="0"/>
              </a:spcBef>
              <a:buNone/>
              <a:defRPr sz="3600" b="1"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900"/>
              </a:spcAft>
              <a:buClrTx/>
              <a:buSzTx/>
              <a:buFontTx/>
              <a:buNone/>
              <a:tabLst/>
              <a:defRPr/>
            </a:pPr>
            <a:r>
              <a:rPr kumimoji="0" lang="en-US" sz="5400" b="1" i="0" u="none" strike="noStrike" kern="1200" cap="none" spc="0" normalizeH="0" baseline="0" noProof="0" err="1">
                <a:ln>
                  <a:noFill/>
                </a:ln>
                <a:solidFill>
                  <a:srgbClr val="016666"/>
                </a:solidFill>
                <a:effectLst/>
                <a:uLnTx/>
                <a:uFillTx/>
                <a:latin typeface="Poppins Bold"/>
                <a:ea typeface="Open Sans"/>
                <a:cs typeface="Open Sans"/>
              </a:rPr>
              <a:t>Specifieke</a:t>
            </a:r>
            <a:r>
              <a:rPr kumimoji="0" lang="en-US" sz="5400" b="1" i="0" u="none" strike="noStrike" kern="1200" cap="none" spc="0" normalizeH="0" baseline="0" noProof="0">
                <a:ln>
                  <a:noFill/>
                </a:ln>
                <a:solidFill>
                  <a:srgbClr val="016666"/>
                </a:solidFill>
                <a:effectLst/>
                <a:uLnTx/>
                <a:uFillTx/>
                <a:latin typeface="Poppins Bold"/>
                <a:ea typeface="Open Sans"/>
                <a:cs typeface="Open Sans"/>
              </a:rPr>
              <a:t> </a:t>
            </a:r>
            <a:r>
              <a:rPr kumimoji="0" lang="en-US" sz="5400" b="1" i="0" u="none" strike="noStrike" kern="1200" cap="none" spc="0" normalizeH="0" baseline="0" noProof="0" err="1">
                <a:ln>
                  <a:noFill/>
                </a:ln>
                <a:solidFill>
                  <a:srgbClr val="016666"/>
                </a:solidFill>
                <a:effectLst/>
                <a:uLnTx/>
                <a:uFillTx/>
                <a:latin typeface="Poppins Bold"/>
                <a:ea typeface="Open Sans"/>
                <a:cs typeface="Open Sans"/>
              </a:rPr>
              <a:t>onderwijsbehoeften</a:t>
            </a:r>
            <a:r>
              <a:rPr kumimoji="0" lang="en-US" sz="5400" b="1" i="0" u="none" strike="noStrike" kern="1200" cap="none" spc="0" normalizeH="0" baseline="0" noProof="0">
                <a:ln>
                  <a:noFill/>
                </a:ln>
                <a:solidFill>
                  <a:srgbClr val="016666"/>
                </a:solidFill>
                <a:effectLst/>
                <a:uLnTx/>
                <a:uFillTx/>
                <a:latin typeface="Poppins Bold"/>
                <a:ea typeface="Open Sans"/>
                <a:cs typeface="Open Sans"/>
              </a:rPr>
              <a:t> vs </a:t>
            </a:r>
            <a:r>
              <a:rPr kumimoji="0" lang="en-US" sz="5400" b="1" i="0" u="none" strike="noStrike" kern="1200" cap="none" spc="0" normalizeH="0" baseline="0" noProof="0" err="1">
                <a:ln>
                  <a:noFill/>
                </a:ln>
                <a:solidFill>
                  <a:srgbClr val="016666"/>
                </a:solidFill>
                <a:effectLst/>
                <a:uLnTx/>
                <a:uFillTx/>
                <a:latin typeface="Poppins Bold"/>
                <a:ea typeface="Open Sans"/>
                <a:cs typeface="Open Sans"/>
              </a:rPr>
              <a:t>aanbevelingen</a:t>
            </a:r>
            <a:endParaRPr kumimoji="0" lang="en-US" sz="5400" b="1" i="0" u="none" strike="noStrike" kern="1200" cap="none" spc="0" normalizeH="0" baseline="0" noProof="0">
              <a:ln>
                <a:noFill/>
              </a:ln>
              <a:solidFill>
                <a:srgbClr val="016666"/>
              </a:solidFill>
              <a:effectLst/>
              <a:uLnTx/>
              <a:uFillTx/>
              <a:latin typeface="Poppins Bold"/>
              <a:ea typeface="Open Sans"/>
              <a:cs typeface="Open Sans"/>
            </a:endParaRPr>
          </a:p>
        </p:txBody>
      </p:sp>
      <p:sp>
        <p:nvSpPr>
          <p:cNvPr id="7" name="Tijdelijke aanduiding voor inhoud 6"/>
          <p:cNvSpPr>
            <a:spLocks noGrp="1"/>
          </p:cNvSpPr>
          <p:nvPr>
            <p:ph idx="1"/>
          </p:nvPr>
        </p:nvSpPr>
        <p:spPr>
          <a:xfrm>
            <a:off x="612375" y="2427569"/>
            <a:ext cx="15044568" cy="7324925"/>
          </a:xfrm>
        </p:spPr>
        <p:txBody>
          <a:bodyPr vert="horz" lIns="137160" tIns="68580" rIns="137160" bIns="68580" rtlCol="0" anchor="t">
            <a:noAutofit/>
          </a:bodyPr>
          <a:lstStyle/>
          <a:p>
            <a:pPr marL="209550" indent="0">
              <a:buSzPct val="100000"/>
              <a:buNone/>
            </a:pPr>
            <a:r>
              <a:rPr lang="en-US" sz="4400" b="1" err="1">
                <a:solidFill>
                  <a:srgbClr val="016666"/>
                </a:solidFill>
                <a:latin typeface="Poppins" panose="00000500000000000000" pitchFamily="2" charset="0"/>
                <a:ea typeface="Open Sans" panose="020B0606030504020204" pitchFamily="34" charset="0"/>
                <a:cs typeface="Poppins" panose="00000500000000000000" pitchFamily="2" charset="0"/>
              </a:rPr>
              <a:t>Gouden</a:t>
            </a:r>
            <a:r>
              <a:rPr lang="en-US" sz="4400" b="1">
                <a:solidFill>
                  <a:srgbClr val="016666"/>
                </a:solidFill>
                <a:latin typeface="Poppins" panose="00000500000000000000" pitchFamily="2" charset="0"/>
                <a:ea typeface="Open Sans" panose="020B0606030504020204" pitchFamily="34" charset="0"/>
                <a:cs typeface="Poppins" panose="00000500000000000000" pitchFamily="2" charset="0"/>
              </a:rPr>
              <a:t> tip: ‘OMDAT’</a:t>
            </a:r>
          </a:p>
          <a:p>
            <a:pPr>
              <a:buSzPct val="100000"/>
              <a:buFont typeface="Wingdings" panose="05000000000000000000" pitchFamily="2" charset="2"/>
              <a:buChar char="§"/>
            </a:pPr>
            <a:endParaRPr lang="en-US" sz="3600">
              <a:solidFill>
                <a:srgbClr val="016666"/>
              </a:solidFill>
              <a:latin typeface="Poppins" panose="00000500000000000000" pitchFamily="2" charset="0"/>
              <a:ea typeface="Open Sans" panose="020B0606030504020204" pitchFamily="34" charset="0"/>
              <a:cs typeface="Poppins" panose="00000500000000000000" pitchFamily="2" charset="0"/>
            </a:endParaRPr>
          </a:p>
          <a:p>
            <a:pPr>
              <a:buSzPct val="100000"/>
              <a:buFont typeface="Wingdings" panose="05000000000000000000" pitchFamily="2" charset="2"/>
              <a:buChar char="§"/>
            </a:pPr>
            <a:r>
              <a:rPr lang="nl-BE" sz="3600" i="1">
                <a:solidFill>
                  <a:srgbClr val="016666"/>
                </a:solidFill>
                <a:latin typeface="Poppins" panose="00000500000000000000" pitchFamily="2" charset="0"/>
                <a:ea typeface="Open Sans" panose="020B0606030504020204" pitchFamily="34" charset="0"/>
                <a:cs typeface="Poppins" panose="00000500000000000000" pitchFamily="2" charset="0"/>
              </a:rPr>
              <a:t>Flor heeft nood aan grotere duploblokken (i.p.v. MAB-materiaal)</a:t>
            </a:r>
            <a:r>
              <a:rPr lang="nl-BE" sz="3600">
                <a:solidFill>
                  <a:srgbClr val="016666"/>
                </a:solidFill>
                <a:latin typeface="Poppins" panose="00000500000000000000" pitchFamily="2" charset="0"/>
                <a:ea typeface="Open Sans" panose="020B0606030504020204" pitchFamily="34" charset="0"/>
                <a:cs typeface="Poppins" panose="00000500000000000000" pitchFamily="2" charset="0"/>
              </a:rPr>
              <a:t> omdat </a:t>
            </a:r>
            <a:r>
              <a:rPr lang="nl-BE" sz="3600" u="sng">
                <a:solidFill>
                  <a:srgbClr val="016666"/>
                </a:solidFill>
                <a:latin typeface="Poppins" panose="00000500000000000000" pitchFamily="2" charset="0"/>
                <a:ea typeface="Open Sans" panose="020B0606030504020204" pitchFamily="34" charset="0"/>
                <a:cs typeface="Poppins" panose="00000500000000000000" pitchFamily="2" charset="0"/>
              </a:rPr>
              <a:t>hij nood heeft aan materiaal dat hij kan grijpen en manipuleren.</a:t>
            </a:r>
          </a:p>
          <a:p>
            <a:pPr>
              <a:buSzPct val="100000"/>
              <a:buFont typeface="Wingdings" panose="05000000000000000000" pitchFamily="2" charset="2"/>
              <a:buChar char="§"/>
            </a:pPr>
            <a:endParaRPr lang="en-US">
              <a:solidFill>
                <a:srgbClr val="016666"/>
              </a:solidFill>
              <a:latin typeface="Poppins" panose="00000500000000000000" pitchFamily="2" charset="0"/>
              <a:ea typeface="Open Sans" panose="020B0606030504020204" pitchFamily="34" charset="0"/>
              <a:cs typeface="Poppins" panose="00000500000000000000" pitchFamily="2" charset="0"/>
            </a:endParaRPr>
          </a:p>
          <a:p>
            <a:pPr>
              <a:buSzPct val="100000"/>
              <a:buFont typeface="Wingdings" panose="05000000000000000000" pitchFamily="2" charset="2"/>
              <a:buChar char="§"/>
            </a:pPr>
            <a:r>
              <a:rPr lang="nl-BE" sz="3600" i="1">
                <a:solidFill>
                  <a:srgbClr val="016666"/>
                </a:solidFill>
                <a:latin typeface="Poppins" panose="00000500000000000000" pitchFamily="2" charset="0"/>
                <a:ea typeface="Open Sans" panose="020B0606030504020204" pitchFamily="34" charset="0"/>
                <a:cs typeface="Poppins" panose="00000500000000000000" pitchFamily="2" charset="0"/>
              </a:rPr>
              <a:t>Josephine heeft nood aan een leerkracht die de verschillende stappen van de opdracht op het bord</a:t>
            </a:r>
            <a:r>
              <a:rPr lang="nl-BE" sz="3600">
                <a:solidFill>
                  <a:srgbClr val="016666"/>
                </a:solidFill>
                <a:latin typeface="Poppins" panose="00000500000000000000" pitchFamily="2" charset="0"/>
                <a:ea typeface="Open Sans" panose="020B0606030504020204" pitchFamily="34" charset="0"/>
                <a:cs typeface="Poppins" panose="00000500000000000000" pitchFamily="2" charset="0"/>
              </a:rPr>
              <a:t> schrijft omdat </a:t>
            </a:r>
            <a:r>
              <a:rPr lang="nl-BE" sz="3600" u="sng">
                <a:solidFill>
                  <a:srgbClr val="016666"/>
                </a:solidFill>
                <a:latin typeface="Poppins" panose="00000500000000000000" pitchFamily="2" charset="0"/>
                <a:ea typeface="Open Sans" panose="020B0606030504020204" pitchFamily="34" charset="0"/>
                <a:cs typeface="Poppins" panose="00000500000000000000" pitchFamily="2" charset="0"/>
              </a:rPr>
              <a:t>Josephine nood heeft aan een opsplitsing van meervoudige opdrachten in enkelvoudige opdrachten.</a:t>
            </a:r>
          </a:p>
          <a:p>
            <a:pPr marL="0" indent="0">
              <a:buNone/>
            </a:pPr>
            <a:endParaRPr lang="en-US" sz="3600">
              <a:solidFill>
                <a:srgbClr val="016666"/>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3600">
              <a:solidFill>
                <a:srgbClr val="01666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p:cNvPicPr>
            <a:picLocks noChangeAspect="1"/>
          </p:cNvPicPr>
          <p:nvPr/>
        </p:nvPicPr>
        <p:blipFill rotWithShape="1">
          <a:blip r:embed="rId6" cstate="print">
            <a:extLst>
              <a:ext uri="{28A0092B-C50C-407E-A947-70E740481C1C}">
                <a14:useLocalDpi xmlns:a14="http://schemas.microsoft.com/office/drawing/2010/main" val="0"/>
              </a:ext>
            </a:extLst>
          </a:blip>
          <a:srcRect t="4702" r="2" b="4032"/>
          <a:stretch/>
        </p:blipFill>
        <p:spPr>
          <a:xfrm>
            <a:off x="15139608" y="5869043"/>
            <a:ext cx="3148392" cy="3030645"/>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8" name="Afbeelding 7">
            <a:extLst>
              <a:ext uri="{FF2B5EF4-FFF2-40B4-BE49-F238E27FC236}">
                <a16:creationId xmlns:a16="http://schemas.microsoft.com/office/drawing/2014/main" id="{1B488BF7-9599-A909-8C1A-D1B04D96D195}"/>
              </a:ext>
            </a:extLst>
          </p:cNvPr>
          <p:cNvPicPr>
            <a:picLocks noChangeAspect="1"/>
          </p:cNvPicPr>
          <p:nvPr/>
        </p:nvPicPr>
        <p:blipFill rotWithShape="1">
          <a:blip r:embed="rId7"/>
          <a:srcRect l="18100" r="20767" b="1"/>
          <a:stretch/>
        </p:blipFill>
        <p:spPr>
          <a:xfrm>
            <a:off x="14026550" y="-42930"/>
            <a:ext cx="4027136" cy="344193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6" name="Tijdelijke aanduiding voor dianummer 5"/>
          <p:cNvSpPr>
            <a:spLocks noGrp="1"/>
          </p:cNvSpPr>
          <p:nvPr>
            <p:ph type="sldNum" sz="quarter" idx="11"/>
          </p:nvPr>
        </p:nvSpPr>
        <p:spPr>
          <a:xfrm>
            <a:off x="12915900" y="9534526"/>
            <a:ext cx="4114800" cy="547688"/>
          </a:xfrm>
          <a:prstGeom prst="rect">
            <a:avLst/>
          </a:prstGeom>
        </p:spPr>
        <p:txBody>
          <a:bodyPr vert="horz" lIns="137160" tIns="68580" rIns="137160" bIns="68580" rtlCol="0" anchor="ctr">
            <a:normAutofit/>
          </a:bodyPr>
          <a:lstStyle>
            <a:defPPr>
              <a:defRPr lang="en-US"/>
            </a:defPPr>
            <a:lvl1pPr marL="0" algn="r" defTabSz="1371600" rtl="0" eaLnBrk="1" latinLnBrk="0" hangingPunct="1">
              <a:defRPr sz="1800" kern="1200">
                <a:solidFill>
                  <a:schemeClr val="tx1">
                    <a:tint val="75000"/>
                  </a:schemeClr>
                </a:solidFill>
                <a:latin typeface="Flanders Art Sans" pitchFamily="2" charset="77"/>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r" defTabSz="1371600" rtl="0" eaLnBrk="1" fontAlgn="auto" latinLnBrk="0" hangingPunct="1">
              <a:lnSpc>
                <a:spcPct val="100000"/>
              </a:lnSpc>
              <a:spcBef>
                <a:spcPts val="0"/>
              </a:spcBef>
              <a:spcAft>
                <a:spcPts val="900"/>
              </a:spcAft>
              <a:buClrTx/>
              <a:buSzTx/>
              <a:buFontTx/>
              <a:buNone/>
              <a:tabLst/>
              <a:defRPr/>
            </a:pPr>
            <a:fld id="{CAF61F08-5B5D-4F5B-9F92-8A0E73C5D006}" type="slidenum">
              <a:rPr kumimoji="0" lang="nl-NL" sz="1800" b="0" i="0" u="none" strike="noStrike" kern="1200" cap="none" spc="0" normalizeH="0" baseline="0" noProof="0" smtClean="0">
                <a:ln>
                  <a:noFill/>
                </a:ln>
                <a:solidFill>
                  <a:prstClr val="black">
                    <a:tint val="75000"/>
                  </a:prstClr>
                </a:solidFill>
                <a:effectLst/>
                <a:uLnTx/>
                <a:uFillTx/>
                <a:latin typeface="Flanders Art Sans" pitchFamily="2" charset="77"/>
                <a:ea typeface="+mn-ea"/>
                <a:cs typeface="+mn-cs"/>
              </a:rPr>
              <a:pPr marL="0" marR="0" lvl="0" indent="0" algn="r" defTabSz="1371600" rtl="0" eaLnBrk="1" fontAlgn="auto" latinLnBrk="0" hangingPunct="1">
                <a:lnSpc>
                  <a:spcPct val="100000"/>
                </a:lnSpc>
                <a:spcBef>
                  <a:spcPts val="0"/>
                </a:spcBef>
                <a:spcAft>
                  <a:spcPts val="900"/>
                </a:spcAft>
                <a:buClrTx/>
                <a:buSzTx/>
                <a:buFontTx/>
                <a:buNone/>
                <a:tabLst/>
                <a:defRPr/>
              </a:pPr>
              <a:t>11</a:t>
            </a:fld>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8" name="Audio 17">
            <a:extLst>
              <a:ext uri="{FF2B5EF4-FFF2-40B4-BE49-F238E27FC236}">
                <a16:creationId xmlns:a16="http://schemas.microsoft.com/office/drawing/2014/main" id="{7089FB68-3A10-C38A-7604-931F9CD2B64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259300" y="9258300"/>
            <a:ext cx="812800" cy="812800"/>
          </a:xfrm>
          <a:prstGeom prst="rect">
            <a:avLst/>
          </a:prstGeom>
        </p:spPr>
      </p:pic>
    </p:spTree>
    <p:extLst>
      <p:ext uri="{BB962C8B-B14F-4D97-AF65-F5344CB8AC3E}">
        <p14:creationId xmlns:p14="http://schemas.microsoft.com/office/powerpoint/2010/main" val="891884287"/>
      </p:ext>
    </p:extLst>
  </p:cSld>
  <p:clrMapOvr>
    <a:masterClrMapping/>
  </p:clrMapOvr>
  <p:transition spd="slow" advTm="3493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0">
            <a:extLst>
              <a:ext uri="{FF2B5EF4-FFF2-40B4-BE49-F238E27FC236}">
                <a16:creationId xmlns:a16="http://schemas.microsoft.com/office/drawing/2014/main" id="{B906F962-8902-2F21-AACF-680B0FA9C3C7}"/>
              </a:ext>
            </a:extLst>
          </p:cNvPr>
          <p:cNvSpPr/>
          <p:nvPr/>
        </p:nvSpPr>
        <p:spPr>
          <a:xfrm rot="18645103">
            <a:off x="13623424" y="-1472047"/>
            <a:ext cx="4320419" cy="8607083"/>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5">
              <a:alphaModFix amt="38000"/>
            </a:blip>
            <a:srcRect/>
            <a:stretch>
              <a:fillRect/>
            </a:stretch>
          </a:blipFill>
        </p:spPr>
        <p:txBody>
          <a:bodyPr/>
          <a:lstStyle/>
          <a:p>
            <a:pPr defTabSz="1371600"/>
            <a:endParaRPr>
              <a:solidFill>
                <a:prstClr val="black"/>
              </a:solidFill>
              <a:latin typeface="Aptos" panose="02110004020202020204"/>
            </a:endParaRPr>
          </a:p>
        </p:txBody>
      </p:sp>
      <p:grpSp>
        <p:nvGrpSpPr>
          <p:cNvPr id="4" name="Group 11">
            <a:extLst>
              <a:ext uri="{FF2B5EF4-FFF2-40B4-BE49-F238E27FC236}">
                <a16:creationId xmlns:a16="http://schemas.microsoft.com/office/drawing/2014/main" id="{FD0B66D8-C5C4-8D00-2FFE-F9652198159C}"/>
              </a:ext>
            </a:extLst>
          </p:cNvPr>
          <p:cNvGrpSpPr/>
          <p:nvPr/>
        </p:nvGrpSpPr>
        <p:grpSpPr>
          <a:xfrm rot="7734702">
            <a:off x="13291075" y="4027860"/>
            <a:ext cx="5979624" cy="11014091"/>
            <a:chOff x="0" y="-47625"/>
            <a:chExt cx="660400" cy="1090487"/>
          </a:xfrm>
        </p:grpSpPr>
        <p:sp>
          <p:nvSpPr>
            <p:cNvPr id="8" name="Freeform 12">
              <a:extLst>
                <a:ext uri="{FF2B5EF4-FFF2-40B4-BE49-F238E27FC236}">
                  <a16:creationId xmlns:a16="http://schemas.microsoft.com/office/drawing/2014/main" id="{953EAE0F-8620-3C6A-477B-C9508B725774}"/>
                </a:ext>
              </a:extLst>
            </p:cNvPr>
            <p:cNvSpPr/>
            <p:nvPr/>
          </p:nvSpPr>
          <p:spPr>
            <a:xfrm>
              <a:off x="0" y="0"/>
              <a:ext cx="660400" cy="1042862"/>
            </a:xfrm>
            <a:custGeom>
              <a:avLst/>
              <a:gdLst/>
              <a:ahLst/>
              <a:cxnLst/>
              <a:rect l="l" t="t" r="r" b="b"/>
              <a:pathLst>
                <a:path w="660400" h="1042862">
                  <a:moveTo>
                    <a:pt x="220252" y="1023793"/>
                  </a:moveTo>
                  <a:cubicBezTo>
                    <a:pt x="254109" y="1035307"/>
                    <a:pt x="292600" y="1042862"/>
                    <a:pt x="330378" y="1042862"/>
                  </a:cubicBezTo>
                  <a:cubicBezTo>
                    <a:pt x="368157" y="1042862"/>
                    <a:pt x="404509" y="1036385"/>
                    <a:pt x="438009" y="1024871"/>
                  </a:cubicBezTo>
                  <a:cubicBezTo>
                    <a:pt x="438723" y="1024512"/>
                    <a:pt x="439435" y="1024512"/>
                    <a:pt x="440148" y="1024152"/>
                  </a:cubicBezTo>
                  <a:cubicBezTo>
                    <a:pt x="565955" y="978097"/>
                    <a:pt x="658618" y="856483"/>
                    <a:pt x="660400" y="709250"/>
                  </a:cubicBezTo>
                  <a:lnTo>
                    <a:pt x="660400" y="0"/>
                  </a:lnTo>
                  <a:lnTo>
                    <a:pt x="0" y="0"/>
                  </a:lnTo>
                  <a:lnTo>
                    <a:pt x="0" y="708723"/>
                  </a:lnTo>
                  <a:cubicBezTo>
                    <a:pt x="1782" y="857202"/>
                    <a:pt x="93019" y="978817"/>
                    <a:pt x="220252" y="1023793"/>
                  </a:cubicBezTo>
                  <a:close/>
                </a:path>
              </a:pathLst>
            </a:custGeom>
            <a:solidFill>
              <a:srgbClr val="D0EAF1"/>
            </a:solidFill>
          </p:spPr>
          <p:txBody>
            <a:bodyPr/>
            <a:lstStyle/>
            <a:p>
              <a:pPr defTabSz="1371600"/>
              <a:endParaRPr>
                <a:solidFill>
                  <a:prstClr val="black"/>
                </a:solidFill>
                <a:latin typeface="Aptos" panose="02110004020202020204"/>
              </a:endParaRPr>
            </a:p>
          </p:txBody>
        </p:sp>
        <p:sp>
          <p:nvSpPr>
            <p:cNvPr id="10" name="TextBox 13">
              <a:extLst>
                <a:ext uri="{FF2B5EF4-FFF2-40B4-BE49-F238E27FC236}">
                  <a16:creationId xmlns:a16="http://schemas.microsoft.com/office/drawing/2014/main" id="{A20DD70C-C6C5-3CE6-3084-0C24B442BCA4}"/>
                </a:ext>
              </a:extLst>
            </p:cNvPr>
            <p:cNvSpPr txBox="1"/>
            <p:nvPr/>
          </p:nvSpPr>
          <p:spPr>
            <a:xfrm>
              <a:off x="0" y="-47625"/>
              <a:ext cx="660400" cy="963487"/>
            </a:xfrm>
            <a:prstGeom prst="rect">
              <a:avLst/>
            </a:prstGeom>
          </p:spPr>
          <p:txBody>
            <a:bodyPr lIns="50801" tIns="50801" rIns="50801" bIns="50801" rtlCol="0" anchor="ctr"/>
            <a:lstStyle/>
            <a:p>
              <a:pPr algn="ctr" defTabSz="1371600">
                <a:lnSpc>
                  <a:spcPts val="3359"/>
                </a:lnSpc>
              </a:pPr>
              <a:endParaRPr>
                <a:solidFill>
                  <a:prstClr val="black"/>
                </a:solidFill>
                <a:latin typeface="Aptos" panose="02110004020202020204"/>
              </a:endParaRPr>
            </a:p>
          </p:txBody>
        </p:sp>
      </p:grpSp>
      <p:sp>
        <p:nvSpPr>
          <p:cNvPr id="2" name="Tijdelijke aanduiding voor inhoud 1"/>
          <p:cNvSpPr>
            <a:spLocks noGrp="1"/>
          </p:cNvSpPr>
          <p:nvPr>
            <p:ph idx="1"/>
          </p:nvPr>
        </p:nvSpPr>
        <p:spPr>
          <a:xfrm>
            <a:off x="1257300" y="2400993"/>
            <a:ext cx="15773400" cy="6527007"/>
          </a:xfrm>
        </p:spPr>
        <p:txBody>
          <a:bodyPr>
            <a:normAutofit/>
          </a:bodyPr>
          <a:lstStyle/>
          <a:p>
            <a:pPr marL="514350" indent="-514350">
              <a:buFont typeface="Wingdings" panose="05000000000000000000" pitchFamily="2" charset="2"/>
              <a:buChar char="§"/>
            </a:pPr>
            <a:endParaRPr lang="nl-BE"/>
          </a:p>
          <a:p>
            <a:pPr marL="514350" indent="-514350">
              <a:buFont typeface="Wingdings" panose="05000000000000000000" pitchFamily="2" charset="2"/>
              <a:buChar char="§"/>
            </a:pPr>
            <a:endParaRPr lang="nl-BE"/>
          </a:p>
        </p:txBody>
      </p:sp>
      <p:sp>
        <p:nvSpPr>
          <p:cNvPr id="7" name="Tijdelijke aanduiding voor inhoud 1"/>
          <p:cNvSpPr txBox="1">
            <a:spLocks/>
          </p:cNvSpPr>
          <p:nvPr/>
        </p:nvSpPr>
        <p:spPr>
          <a:xfrm>
            <a:off x="3161807" y="2401722"/>
            <a:ext cx="12421587" cy="7020897"/>
          </a:xfrm>
          <a:prstGeom prst="rect">
            <a:avLst/>
          </a:prstGeom>
        </p:spPr>
        <p:txBody>
          <a:bodyPr vert="horz" lIns="0" tIns="68580" rIns="0" bIns="68580" rtlCol="0">
            <a:normAutofit/>
          </a:bodyPr>
          <a:lstStyle>
            <a:lvl1pPr marL="0" indent="0" algn="l" defTabSz="914400" rtl="0" eaLnBrk="1" latinLnBrk="0" hangingPunct="1">
              <a:spcBef>
                <a:spcPct val="20000"/>
              </a:spcBef>
              <a:buFontTx/>
              <a:buNone/>
              <a:defRPr sz="2400" kern="1200">
                <a:solidFill>
                  <a:schemeClr val="accent6"/>
                </a:solidFill>
                <a:latin typeface="+mn-lt"/>
                <a:ea typeface="+mn-ea"/>
                <a:cs typeface="+mn-cs"/>
              </a:defRPr>
            </a:lvl1pPr>
            <a:lvl2pPr marL="288000" indent="-288000" algn="l" defTabSz="914400" rtl="0" eaLnBrk="1" latinLnBrk="0" hangingPunct="1">
              <a:spcBef>
                <a:spcPct val="20000"/>
              </a:spcBef>
              <a:buClr>
                <a:schemeClr val="tx2"/>
              </a:buClr>
              <a:buSzPct val="80000"/>
              <a:buFont typeface="Webdings" panose="05030102010509060703" pitchFamily="18" charset="2"/>
              <a:buChar char=""/>
              <a:defRPr sz="2400" kern="1200">
                <a:solidFill>
                  <a:schemeClr val="accent6"/>
                </a:solidFill>
                <a:latin typeface="+mn-lt"/>
                <a:ea typeface="+mn-ea"/>
                <a:cs typeface="+mn-cs"/>
              </a:defRPr>
            </a:lvl2pPr>
            <a:lvl3pPr marL="576000" indent="-288000" algn="l" defTabSz="914400" rtl="0" eaLnBrk="1" latinLnBrk="0" hangingPunct="1">
              <a:spcBef>
                <a:spcPct val="20000"/>
              </a:spcBef>
              <a:buFont typeface="Symbol" pitchFamily="18" charset="2"/>
              <a:buChar char="·"/>
              <a:defRPr sz="2400" kern="1200">
                <a:solidFill>
                  <a:schemeClr val="accent6"/>
                </a:solidFill>
                <a:latin typeface="+mn-lt"/>
                <a:ea typeface="+mn-ea"/>
                <a:cs typeface="+mn-cs"/>
              </a:defRPr>
            </a:lvl3pPr>
            <a:lvl4pPr marL="864000" indent="-288000" algn="l" defTabSz="914400" rtl="0" eaLnBrk="1" latinLnBrk="0" hangingPunct="1">
              <a:spcBef>
                <a:spcPct val="20000"/>
              </a:spcBef>
              <a:buFont typeface="Symbol" pitchFamily="18" charset="2"/>
              <a:buChar char=""/>
              <a:defRPr sz="2400" kern="1200">
                <a:solidFill>
                  <a:schemeClr val="accent6"/>
                </a:solidFill>
                <a:latin typeface="+mn-lt"/>
                <a:ea typeface="+mn-ea"/>
                <a:cs typeface="+mn-cs"/>
              </a:defRPr>
            </a:lvl4pPr>
            <a:lvl5pPr marL="1152000" indent="-288000" algn="l" defTabSz="914400" rtl="0" eaLnBrk="1" latinLnBrk="0" hangingPunct="1">
              <a:spcBef>
                <a:spcPct val="20000"/>
              </a:spcBef>
              <a:buFont typeface="Calibri" pitchFamily="34" charset="0"/>
              <a:buChar char="–"/>
              <a:defRPr sz="24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Wingdings" panose="05000000000000000000" pitchFamily="2" charset="2"/>
              <a:buChar char="§"/>
            </a:pPr>
            <a:endParaRPr lang="nl-BE" sz="3600"/>
          </a:p>
          <a:p>
            <a:pPr marL="514350" indent="-514350">
              <a:buFont typeface="Wingdings" panose="05000000000000000000" pitchFamily="2" charset="2"/>
              <a:buChar char="§"/>
            </a:pPr>
            <a:endParaRPr lang="nl-BE" sz="3600"/>
          </a:p>
          <a:p>
            <a:pPr marL="514350" indent="-514350">
              <a:buFont typeface="Wingdings" panose="05000000000000000000" pitchFamily="2" charset="2"/>
              <a:buChar char="§"/>
            </a:pPr>
            <a:endParaRPr lang="nl-BE" sz="3600"/>
          </a:p>
        </p:txBody>
      </p:sp>
      <p:sp>
        <p:nvSpPr>
          <p:cNvPr id="6" name="Rechthoek 5"/>
          <p:cNvSpPr/>
          <p:nvPr/>
        </p:nvSpPr>
        <p:spPr>
          <a:xfrm>
            <a:off x="1463202" y="2510891"/>
            <a:ext cx="15148398" cy="8309967"/>
          </a:xfrm>
          <a:prstGeom prst="rect">
            <a:avLst/>
          </a:prstGeom>
        </p:spPr>
        <p:txBody>
          <a:bodyPr wrap="square">
            <a:spAutoFit/>
          </a:bodyPr>
          <a:lstStyle/>
          <a:p>
            <a:pPr>
              <a:spcBef>
                <a:spcPts val="900"/>
              </a:spcBef>
              <a:spcAft>
                <a:spcPts val="900"/>
              </a:spcAft>
            </a:pPr>
            <a:r>
              <a:rPr lang="nl-BE" sz="3600" b="1" u="sng">
                <a:solidFill>
                  <a:srgbClr val="026666"/>
                </a:solidFill>
                <a:latin typeface="Poppins" panose="00000500000000000000" pitchFamily="2" charset="0"/>
                <a:cs typeface="Poppins" panose="00000500000000000000" pitchFamily="2" charset="0"/>
                <a:sym typeface="Wingdings" pitchFamily="2" charset="2"/>
              </a:rPr>
              <a:t>“Wat heeft de leerkracht nodig ...” = ondersteuningsbehoeften</a:t>
            </a:r>
          </a:p>
          <a:p>
            <a:pPr marL="787500" indent="-571500">
              <a:spcBef>
                <a:spcPts val="900"/>
              </a:spcBef>
              <a:spcAft>
                <a:spcPts val="900"/>
              </a:spcAft>
              <a:buClr>
                <a:srgbClr val="026666"/>
              </a:buClr>
              <a:buSzPct val="85000"/>
              <a:buFont typeface="Wingdings" panose="05000000000000000000" pitchFamily="2" charset="2"/>
              <a:buChar char="§"/>
            </a:pPr>
            <a:r>
              <a:rPr lang="nl-BE" sz="3600">
                <a:solidFill>
                  <a:srgbClr val="026666"/>
                </a:solidFill>
                <a:latin typeface="Poppins" panose="00000500000000000000" pitchFamily="2" charset="0"/>
                <a:cs typeface="Poppins" panose="00000500000000000000" pitchFamily="2" charset="0"/>
                <a:sym typeface="Wingdings" pitchFamily="2" charset="2"/>
              </a:rPr>
              <a:t>Materiaal dat…</a:t>
            </a:r>
          </a:p>
          <a:p>
            <a:pPr marL="787500" indent="-571500">
              <a:spcBef>
                <a:spcPts val="900"/>
              </a:spcBef>
              <a:spcAft>
                <a:spcPts val="900"/>
              </a:spcAft>
              <a:buClr>
                <a:srgbClr val="026666"/>
              </a:buClr>
              <a:buSzPct val="85000"/>
              <a:buFont typeface="Wingdings" panose="05000000000000000000" pitchFamily="2" charset="2"/>
              <a:buChar char="§"/>
            </a:pPr>
            <a:r>
              <a:rPr lang="nl-BE" sz="3600">
                <a:solidFill>
                  <a:srgbClr val="026666"/>
                </a:solidFill>
                <a:latin typeface="Poppins" panose="00000500000000000000" pitchFamily="2" charset="0"/>
                <a:cs typeface="Poppins" panose="00000500000000000000" pitchFamily="2" charset="0"/>
                <a:sym typeface="Wingdings" pitchFamily="2" charset="2"/>
              </a:rPr>
              <a:t>Ondersteuning om …</a:t>
            </a:r>
          </a:p>
          <a:p>
            <a:pPr marL="787500" indent="-571500">
              <a:spcBef>
                <a:spcPts val="900"/>
              </a:spcBef>
              <a:spcAft>
                <a:spcPts val="900"/>
              </a:spcAft>
              <a:buClr>
                <a:srgbClr val="026666"/>
              </a:buClr>
              <a:buSzPct val="85000"/>
              <a:buFont typeface="Wingdings" panose="05000000000000000000" pitchFamily="2" charset="2"/>
              <a:buChar char="§"/>
            </a:pPr>
            <a:r>
              <a:rPr lang="nl-BE" sz="3600">
                <a:solidFill>
                  <a:srgbClr val="026666"/>
                </a:solidFill>
                <a:latin typeface="Poppins" panose="00000500000000000000" pitchFamily="2" charset="0"/>
                <a:cs typeface="Poppins" panose="00000500000000000000" pitchFamily="2" charset="0"/>
                <a:sym typeface="Wingdings" pitchFamily="2" charset="2"/>
              </a:rPr>
              <a:t>Attitude en vaardigheid om </a:t>
            </a:r>
            <a:br>
              <a:rPr lang="nl-BE" sz="3600">
                <a:solidFill>
                  <a:srgbClr val="026666"/>
                </a:solidFill>
                <a:latin typeface="Poppins" panose="00000500000000000000" pitchFamily="2" charset="0"/>
                <a:cs typeface="Poppins" panose="00000500000000000000" pitchFamily="2" charset="0"/>
                <a:sym typeface="Wingdings" pitchFamily="2" charset="2"/>
              </a:rPr>
            </a:br>
            <a:r>
              <a:rPr lang="nl-BE" sz="3600">
                <a:solidFill>
                  <a:srgbClr val="026666"/>
                </a:solidFill>
                <a:latin typeface="Poppins" panose="00000500000000000000" pitchFamily="2" charset="0"/>
                <a:cs typeface="Poppins" panose="00000500000000000000" pitchFamily="2" charset="0"/>
                <a:sym typeface="Wingdings" pitchFamily="2" charset="2"/>
              </a:rPr>
              <a:t>te zorgen dat…</a:t>
            </a:r>
          </a:p>
          <a:p>
            <a:pPr marL="787500" indent="-571500">
              <a:spcBef>
                <a:spcPts val="900"/>
              </a:spcBef>
              <a:spcAft>
                <a:spcPts val="900"/>
              </a:spcAft>
              <a:buClr>
                <a:srgbClr val="026666"/>
              </a:buClr>
              <a:buSzPct val="85000"/>
              <a:buFont typeface="Wingdings" panose="05000000000000000000" pitchFamily="2" charset="2"/>
              <a:buChar char="§"/>
            </a:pPr>
            <a:r>
              <a:rPr lang="nl-BE" sz="3600">
                <a:solidFill>
                  <a:srgbClr val="026666"/>
                </a:solidFill>
                <a:latin typeface="Poppins" panose="00000500000000000000" pitchFamily="2" charset="0"/>
                <a:cs typeface="Poppins" panose="00000500000000000000" pitchFamily="2" charset="0"/>
                <a:sym typeface="Wingdings" pitchFamily="2" charset="2"/>
              </a:rPr>
              <a:t>Kennis over…</a:t>
            </a:r>
          </a:p>
          <a:p>
            <a:pPr marL="787500" indent="-571500">
              <a:spcBef>
                <a:spcPts val="900"/>
              </a:spcBef>
              <a:spcAft>
                <a:spcPts val="900"/>
              </a:spcAft>
              <a:buClr>
                <a:srgbClr val="026666"/>
              </a:buClr>
              <a:buSzPct val="85000"/>
              <a:buFont typeface="Wingdings" panose="05000000000000000000" pitchFamily="2" charset="2"/>
              <a:buChar char="§"/>
            </a:pPr>
            <a:r>
              <a:rPr lang="nl-BE" sz="3600">
                <a:solidFill>
                  <a:srgbClr val="026666"/>
                </a:solidFill>
                <a:latin typeface="Poppins" panose="00000500000000000000" pitchFamily="2" charset="0"/>
                <a:cs typeface="Poppins" panose="00000500000000000000" pitchFamily="2" charset="0"/>
                <a:sym typeface="Wingdings" pitchFamily="2" charset="2"/>
              </a:rPr>
              <a:t>Collega’s die…</a:t>
            </a:r>
          </a:p>
          <a:p>
            <a:pPr marL="787500" indent="-571500">
              <a:spcBef>
                <a:spcPts val="900"/>
              </a:spcBef>
              <a:spcAft>
                <a:spcPts val="900"/>
              </a:spcAft>
              <a:buClr>
                <a:srgbClr val="026666"/>
              </a:buClr>
              <a:buSzPct val="85000"/>
              <a:buFont typeface="Wingdings" panose="05000000000000000000" pitchFamily="2" charset="2"/>
              <a:buChar char="§"/>
            </a:pPr>
            <a:r>
              <a:rPr lang="nl-BE" sz="3600">
                <a:solidFill>
                  <a:srgbClr val="026666"/>
                </a:solidFill>
                <a:latin typeface="Poppins" panose="00000500000000000000" pitchFamily="2" charset="0"/>
                <a:cs typeface="Poppins" panose="00000500000000000000" pitchFamily="2" charset="0"/>
                <a:sym typeface="Wingdings" pitchFamily="2" charset="2"/>
              </a:rPr>
              <a:t>Leerlingen die…</a:t>
            </a:r>
          </a:p>
          <a:p>
            <a:pPr marL="787500" indent="-571500">
              <a:spcBef>
                <a:spcPts val="900"/>
              </a:spcBef>
              <a:spcAft>
                <a:spcPts val="900"/>
              </a:spcAft>
              <a:buClr>
                <a:srgbClr val="026666"/>
              </a:buClr>
              <a:buSzPct val="85000"/>
              <a:buFont typeface="Wingdings" panose="05000000000000000000" pitchFamily="2" charset="2"/>
              <a:buChar char="§"/>
            </a:pPr>
            <a:endParaRPr lang="nl-BE" sz="3600">
              <a:solidFill>
                <a:srgbClr val="026666"/>
              </a:solidFill>
              <a:latin typeface="Poppins" panose="00000500000000000000" pitchFamily="2" charset="0"/>
              <a:cs typeface="Poppins" panose="00000500000000000000" pitchFamily="2" charset="0"/>
              <a:sym typeface="Wingdings" pitchFamily="2" charset="2"/>
            </a:endParaRPr>
          </a:p>
          <a:p>
            <a:pPr marL="216000">
              <a:spcBef>
                <a:spcPts val="900"/>
              </a:spcBef>
              <a:spcAft>
                <a:spcPts val="900"/>
              </a:spcAft>
              <a:buClr>
                <a:srgbClr val="026666"/>
              </a:buClr>
              <a:buSzPct val="85000"/>
            </a:pPr>
            <a:r>
              <a:rPr lang="nl-BE" sz="3600">
                <a:solidFill>
                  <a:srgbClr val="026666"/>
                </a:solidFill>
                <a:latin typeface="Poppins" panose="00000500000000000000" pitchFamily="2" charset="0"/>
                <a:cs typeface="Poppins" panose="00000500000000000000" pitchFamily="2" charset="0"/>
                <a:sym typeface="Wingdings" pitchFamily="2" charset="2"/>
              </a:rPr>
              <a:t>Aanbevelingen: concrete tips voor aanpassingen.</a:t>
            </a:r>
          </a:p>
          <a:p>
            <a:pPr marL="514350" indent="-514350">
              <a:spcBef>
                <a:spcPts val="900"/>
              </a:spcBef>
              <a:spcAft>
                <a:spcPts val="900"/>
              </a:spcAft>
              <a:buFont typeface="Wingdings" panose="05000000000000000000" pitchFamily="2" charset="2"/>
              <a:buChar char="§"/>
            </a:pPr>
            <a:endParaRPr lang="nl-BE" sz="3900">
              <a:solidFill>
                <a:schemeClr val="bg1">
                  <a:lumMod val="50000"/>
                </a:schemeClr>
              </a:solidFill>
              <a:sym typeface="Wingdings" pitchFamily="2" charset="2"/>
            </a:endParaRPr>
          </a:p>
        </p:txBody>
      </p:sp>
      <p:sp>
        <p:nvSpPr>
          <p:cNvPr id="5" name="Titel 1">
            <a:extLst>
              <a:ext uri="{FF2B5EF4-FFF2-40B4-BE49-F238E27FC236}">
                <a16:creationId xmlns:a16="http://schemas.microsoft.com/office/drawing/2014/main" id="{D3A12141-9DEE-2EB9-533D-DABF3E751302}"/>
              </a:ext>
            </a:extLst>
          </p:cNvPr>
          <p:cNvSpPr txBox="1">
            <a:spLocks/>
          </p:cNvSpPr>
          <p:nvPr/>
        </p:nvSpPr>
        <p:spPr>
          <a:xfrm>
            <a:off x="1110992" y="337330"/>
            <a:ext cx="15773400" cy="1988345"/>
          </a:xfrm>
          <a:prstGeom prst="rect">
            <a:avLst/>
          </a:prstGeom>
        </p:spPr>
        <p:txBody>
          <a:bodyPr vert="horz" lIns="137160" tIns="68580" rIns="137160" bIns="68580" rtlCol="0" anchor="ctr">
            <a:normAutofit fontScale="92500"/>
          </a:bodyPr>
          <a:lstStyle>
            <a:lvl1pPr algn="l" defTabSz="914400" rtl="0" eaLnBrk="1" latinLnBrk="0" hangingPunct="1">
              <a:lnSpc>
                <a:spcPct val="90000"/>
              </a:lnSpc>
              <a:spcBef>
                <a:spcPct val="0"/>
              </a:spcBef>
              <a:buNone/>
              <a:defRPr sz="4000" b="1" kern="1200">
                <a:solidFill>
                  <a:srgbClr val="C4004B"/>
                </a:solidFill>
                <a:latin typeface="Flanders Art Sans" pitchFamily="2" charset="77"/>
                <a:ea typeface="+mj-ea"/>
                <a:cs typeface="+mj-cs"/>
              </a:defRPr>
            </a:lvl1pPr>
          </a:lstStyle>
          <a:p>
            <a:pPr algn="ctr"/>
            <a:r>
              <a:rPr lang="nl-BE" sz="6000">
                <a:solidFill>
                  <a:srgbClr val="B42B55"/>
                </a:solidFill>
                <a:latin typeface="Poppins Bold" panose="00000800000000000000" charset="0"/>
                <a:cs typeface="Poppins Bold" panose="00000800000000000000" charset="0"/>
              </a:rPr>
              <a:t>3. Formuleren van behoeften en </a:t>
            </a:r>
            <a:br>
              <a:rPr lang="nl-BE" sz="6000">
                <a:solidFill>
                  <a:srgbClr val="B42B55"/>
                </a:solidFill>
                <a:latin typeface="Poppins Bold" panose="00000800000000000000" charset="0"/>
                <a:cs typeface="Poppins Bold" panose="00000800000000000000" charset="0"/>
              </a:rPr>
            </a:br>
            <a:r>
              <a:rPr lang="nl-BE" sz="6000">
                <a:solidFill>
                  <a:srgbClr val="B42B55"/>
                </a:solidFill>
                <a:latin typeface="Poppins Bold" panose="00000800000000000000" charset="0"/>
                <a:cs typeface="Poppins Bold" panose="00000800000000000000" charset="0"/>
              </a:rPr>
              <a:t>komen tot overzicht van aanbevelingen</a:t>
            </a:r>
            <a:endParaRPr lang="nl-NL" sz="6000">
              <a:solidFill>
                <a:srgbClr val="B42B55"/>
              </a:solidFill>
              <a:latin typeface="Poppins Bold" panose="00000800000000000000" charset="0"/>
              <a:cs typeface="Poppins Bold" panose="00000800000000000000" charset="0"/>
            </a:endParaRPr>
          </a:p>
        </p:txBody>
      </p:sp>
      <p:pic>
        <p:nvPicPr>
          <p:cNvPr id="11" name="Afbeelding 10">
            <a:extLst>
              <a:ext uri="{FF2B5EF4-FFF2-40B4-BE49-F238E27FC236}">
                <a16:creationId xmlns:a16="http://schemas.microsoft.com/office/drawing/2014/main" id="{10A98304-B6A8-870B-D00E-7F4DB9331C4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466064" y="5664496"/>
            <a:ext cx="4285174" cy="4285174"/>
          </a:xfrm>
          <a:prstGeom prst="rect">
            <a:avLst/>
          </a:prstGeom>
        </p:spPr>
      </p:pic>
      <p:pic>
        <p:nvPicPr>
          <p:cNvPr id="12" name="Audio 11">
            <a:extLst>
              <a:ext uri="{FF2B5EF4-FFF2-40B4-BE49-F238E27FC236}">
                <a16:creationId xmlns:a16="http://schemas.microsoft.com/office/drawing/2014/main" id="{77326A46-4C9B-3993-EAA1-F08FAB7CDB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259300" y="9258300"/>
            <a:ext cx="812800" cy="812800"/>
          </a:xfrm>
          <a:prstGeom prst="rect">
            <a:avLst/>
          </a:prstGeom>
        </p:spPr>
      </p:pic>
    </p:spTree>
    <p:extLst>
      <p:ext uri="{BB962C8B-B14F-4D97-AF65-F5344CB8AC3E}">
        <p14:creationId xmlns:p14="http://schemas.microsoft.com/office/powerpoint/2010/main" val="4143798811"/>
      </p:ext>
    </p:extLst>
  </p:cSld>
  <p:clrMapOvr>
    <a:masterClrMapping/>
  </p:clrMapOvr>
  <p:transition spd="slow" advTm="6269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0">
            <a:extLst>
              <a:ext uri="{FF2B5EF4-FFF2-40B4-BE49-F238E27FC236}">
                <a16:creationId xmlns:a16="http://schemas.microsoft.com/office/drawing/2014/main" id="{B7ECEECF-7084-5B74-F1C7-7DAB74E5CCCC}"/>
              </a:ext>
            </a:extLst>
          </p:cNvPr>
          <p:cNvSpPr/>
          <p:nvPr/>
        </p:nvSpPr>
        <p:spPr>
          <a:xfrm rot="10800000">
            <a:off x="-948250" y="1979071"/>
            <a:ext cx="4320419" cy="8607083"/>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6">
              <a:alphaModFix amt="38000"/>
            </a:blip>
            <a:srcRect/>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itel 1"/>
          <p:cNvSpPr>
            <a:spLocks noGrp="1"/>
          </p:cNvSpPr>
          <p:nvPr>
            <p:ph type="title"/>
          </p:nvPr>
        </p:nvSpPr>
        <p:spPr>
          <a:xfrm>
            <a:off x="1257300" y="177288"/>
            <a:ext cx="15773400" cy="1586199"/>
          </a:xfrm>
        </p:spPr>
        <p:txBody>
          <a:bodyPr>
            <a:normAutofit/>
          </a:bodyPr>
          <a:lstStyle/>
          <a:p>
            <a:r>
              <a:rPr lang="nl-NL">
                <a:solidFill>
                  <a:srgbClr val="026666"/>
                </a:solidFill>
                <a:latin typeface="Poppins Bold" panose="00000800000000000000" charset="0"/>
                <a:cs typeface="Poppins Bold" panose="00000800000000000000" charset="0"/>
              </a:rPr>
              <a:t>D</a:t>
            </a:r>
            <a:r>
              <a:rPr lang="nl-BE">
                <a:solidFill>
                  <a:srgbClr val="026666"/>
                </a:solidFill>
                <a:latin typeface="Poppins Bold" panose="00000800000000000000" charset="0"/>
                <a:cs typeface="Poppins Bold" panose="00000800000000000000" charset="0"/>
              </a:rPr>
              <a:t>oel: Hana richt zich op haar eigen werk bij een zelfstandige opdracht</a:t>
            </a:r>
          </a:p>
        </p:txBody>
      </p:sp>
      <p:sp>
        <p:nvSpPr>
          <p:cNvPr id="3" name="Tijdelijke aanduiding voor inhoud 2"/>
          <p:cNvSpPr>
            <a:spLocks noGrp="1"/>
          </p:cNvSpPr>
          <p:nvPr>
            <p:ph idx="1"/>
          </p:nvPr>
        </p:nvSpPr>
        <p:spPr>
          <a:xfrm>
            <a:off x="1504950" y="1979071"/>
            <a:ext cx="16246179" cy="8703129"/>
          </a:xfrm>
        </p:spPr>
        <p:txBody>
          <a:bodyPr>
            <a:noAutofit/>
          </a:bodyPr>
          <a:lstStyle/>
          <a:p>
            <a:pPr>
              <a:lnSpc>
                <a:spcPct val="120000"/>
              </a:lnSpc>
              <a:spcBef>
                <a:spcPts val="0"/>
              </a:spcBef>
              <a:buNone/>
            </a:pPr>
            <a:r>
              <a:rPr lang="nl-NL" sz="3600" b="1">
                <a:solidFill>
                  <a:srgbClr val="026666"/>
                </a:solidFill>
                <a:latin typeface="Poppins" panose="00000500000000000000" pitchFamily="2" charset="0"/>
                <a:cs typeface="Poppins" panose="00000500000000000000" pitchFamily="2" charset="0"/>
              </a:rPr>
              <a:t>Onderwijsbehoefte: </a:t>
            </a:r>
            <a:r>
              <a:rPr lang="nl-NL" sz="3600" err="1">
                <a:solidFill>
                  <a:srgbClr val="026666"/>
                </a:solidFill>
                <a:latin typeface="Poppins" panose="00000500000000000000" pitchFamily="2" charset="0"/>
                <a:cs typeface="Poppins" panose="00000500000000000000" pitchFamily="2" charset="0"/>
              </a:rPr>
              <a:t>Hana</a:t>
            </a:r>
            <a:r>
              <a:rPr lang="nl-NL" sz="3600">
                <a:solidFill>
                  <a:srgbClr val="026666"/>
                </a:solidFill>
                <a:latin typeface="Poppins" panose="00000500000000000000" pitchFamily="2" charset="0"/>
                <a:cs typeface="Poppins" panose="00000500000000000000" pitchFamily="2" charset="0"/>
              </a:rPr>
              <a:t> heeft nood aan…</a:t>
            </a:r>
          </a:p>
          <a:p>
            <a:pPr>
              <a:lnSpc>
                <a:spcPct val="120000"/>
              </a:lnSpc>
              <a:spcBef>
                <a:spcPts val="0"/>
              </a:spcBef>
              <a:buFontTx/>
              <a:buChar char="-"/>
            </a:pPr>
            <a:r>
              <a:rPr lang="nl-NL" sz="3600">
                <a:solidFill>
                  <a:srgbClr val="026666"/>
                </a:solidFill>
                <a:latin typeface="Poppins" panose="00000500000000000000" pitchFamily="2" charset="0"/>
                <a:cs typeface="Poppins" panose="00000500000000000000" pitchFamily="2" charset="0"/>
              </a:rPr>
              <a:t>een rustige plaats om te werken.</a:t>
            </a:r>
          </a:p>
          <a:p>
            <a:pPr>
              <a:lnSpc>
                <a:spcPct val="120000"/>
              </a:lnSpc>
              <a:spcBef>
                <a:spcPts val="0"/>
              </a:spcBef>
              <a:buFontTx/>
              <a:buChar char="-"/>
            </a:pPr>
            <a:r>
              <a:rPr lang="nl-NL" sz="3600">
                <a:solidFill>
                  <a:srgbClr val="026666"/>
                </a:solidFill>
                <a:latin typeface="Poppins" panose="00000500000000000000" pitchFamily="2" charset="0"/>
                <a:cs typeface="Poppins" panose="00000500000000000000" pitchFamily="2" charset="0"/>
              </a:rPr>
              <a:t>een leerkracht die haar ondersteunt als zij afgeleid raakt.</a:t>
            </a:r>
          </a:p>
          <a:p>
            <a:pPr marL="0" indent="0">
              <a:lnSpc>
                <a:spcPct val="120000"/>
              </a:lnSpc>
              <a:spcBef>
                <a:spcPts val="0"/>
              </a:spcBef>
              <a:buNone/>
            </a:pPr>
            <a:r>
              <a:rPr lang="nl-NL" sz="3600" b="1">
                <a:solidFill>
                  <a:srgbClr val="026666"/>
                </a:solidFill>
                <a:latin typeface="Poppins" panose="00000500000000000000" pitchFamily="2" charset="0"/>
                <a:cs typeface="Poppins" panose="00000500000000000000" pitchFamily="2" charset="0"/>
              </a:rPr>
              <a:t>Ondersteuningsbehoefte: </a:t>
            </a:r>
            <a:r>
              <a:rPr lang="nl-NL" sz="3600">
                <a:solidFill>
                  <a:srgbClr val="026666"/>
                </a:solidFill>
                <a:latin typeface="Poppins" panose="00000500000000000000" pitchFamily="2" charset="0"/>
                <a:cs typeface="Poppins" panose="00000500000000000000" pitchFamily="2" charset="0"/>
              </a:rPr>
              <a:t>Leerkracht heeft nood aan…</a:t>
            </a:r>
          </a:p>
          <a:p>
            <a:pPr marL="0" indent="0">
              <a:lnSpc>
                <a:spcPct val="120000"/>
              </a:lnSpc>
              <a:spcBef>
                <a:spcPts val="0"/>
              </a:spcBef>
              <a:buNone/>
            </a:pPr>
            <a:r>
              <a:rPr lang="nl-NL" sz="3600">
                <a:solidFill>
                  <a:srgbClr val="026666"/>
                </a:solidFill>
                <a:latin typeface="Poppins" panose="00000500000000000000" pitchFamily="2" charset="0"/>
                <a:cs typeface="Poppins" panose="00000500000000000000" pitchFamily="2" charset="0"/>
              </a:rPr>
              <a:t>- tips om </a:t>
            </a:r>
            <a:r>
              <a:rPr lang="nl-NL" sz="3600" err="1">
                <a:solidFill>
                  <a:srgbClr val="026666"/>
                </a:solidFill>
                <a:latin typeface="Poppins" panose="00000500000000000000" pitchFamily="2" charset="0"/>
                <a:cs typeface="Poppins" panose="00000500000000000000" pitchFamily="2" charset="0"/>
              </a:rPr>
              <a:t>Hana’s</a:t>
            </a:r>
            <a:r>
              <a:rPr lang="nl-NL" sz="3600">
                <a:solidFill>
                  <a:srgbClr val="026666"/>
                </a:solidFill>
                <a:latin typeface="Poppins" panose="00000500000000000000" pitchFamily="2" charset="0"/>
                <a:cs typeface="Poppins" panose="00000500000000000000" pitchFamily="2" charset="0"/>
              </a:rPr>
              <a:t> aandacht te kunnen richten.</a:t>
            </a:r>
          </a:p>
          <a:p>
            <a:pPr>
              <a:spcBef>
                <a:spcPts val="0"/>
              </a:spcBef>
              <a:buFontTx/>
              <a:buChar char="-"/>
            </a:pPr>
            <a:endParaRPr lang="nl-NL" sz="3600">
              <a:solidFill>
                <a:srgbClr val="026666"/>
              </a:solidFill>
              <a:latin typeface="Poppins" panose="00000500000000000000" pitchFamily="2" charset="0"/>
              <a:cs typeface="Poppins" panose="00000500000000000000" pitchFamily="2" charset="0"/>
            </a:endParaRPr>
          </a:p>
          <a:p>
            <a:pPr>
              <a:lnSpc>
                <a:spcPct val="120000"/>
              </a:lnSpc>
              <a:spcBef>
                <a:spcPts val="0"/>
              </a:spcBef>
              <a:buNone/>
            </a:pPr>
            <a:r>
              <a:rPr lang="nl-NL" sz="3600" b="1">
                <a:solidFill>
                  <a:srgbClr val="026666"/>
                </a:solidFill>
                <a:latin typeface="Poppins" panose="00000500000000000000" pitchFamily="2" charset="0"/>
                <a:cs typeface="Poppins" panose="00000500000000000000" pitchFamily="2" charset="0"/>
              </a:rPr>
              <a:t>Mogelijke aanbevelingen:</a:t>
            </a:r>
          </a:p>
          <a:p>
            <a:pPr>
              <a:lnSpc>
                <a:spcPct val="120000"/>
              </a:lnSpc>
              <a:spcBef>
                <a:spcPts val="0"/>
              </a:spcBef>
              <a:buFontTx/>
              <a:buChar char="-"/>
            </a:pPr>
            <a:r>
              <a:rPr lang="nl-NL" sz="3600">
                <a:solidFill>
                  <a:srgbClr val="026666"/>
                </a:solidFill>
                <a:latin typeface="Poppins" panose="00000500000000000000" pitchFamily="2" charset="0"/>
                <a:cs typeface="Poppins" panose="00000500000000000000" pitchFamily="2" charset="0"/>
              </a:rPr>
              <a:t>H krijgt een plaats voorin de klas naast rustige klasgenoot. Als haar onrust/afleidbaarheid te groot is, mag zij in rustige hoek werken. </a:t>
            </a:r>
          </a:p>
          <a:p>
            <a:pPr>
              <a:lnSpc>
                <a:spcPct val="120000"/>
              </a:lnSpc>
              <a:spcBef>
                <a:spcPts val="0"/>
              </a:spcBef>
              <a:buFontTx/>
              <a:buChar char="-"/>
            </a:pPr>
            <a:r>
              <a:rPr lang="nl-NL" sz="3600">
                <a:solidFill>
                  <a:srgbClr val="026666"/>
                </a:solidFill>
                <a:latin typeface="Poppins" panose="00000500000000000000" pitchFamily="2" charset="0"/>
                <a:cs typeface="Poppins" panose="00000500000000000000" pitchFamily="2" charset="0"/>
              </a:rPr>
              <a:t>Leerkracht bekijkt met collega hoe H’s aandacht beter te richten (op tafel tikken, signaal…). Samen bespreken ze de tips met H. zodat zij mee kan kiezen. </a:t>
            </a:r>
            <a:endParaRPr lang="nl-BE" sz="3600">
              <a:solidFill>
                <a:srgbClr val="026666"/>
              </a:solidFill>
              <a:latin typeface="Poppins" panose="00000500000000000000" pitchFamily="2" charset="0"/>
              <a:cs typeface="Poppins" panose="00000500000000000000" pitchFamily="2" charset="0"/>
            </a:endParaRPr>
          </a:p>
        </p:txBody>
      </p:sp>
      <p:sp>
        <p:nvSpPr>
          <p:cNvPr id="5" name="PIJL-OMLAAG 4"/>
          <p:cNvSpPr/>
          <p:nvPr/>
        </p:nvSpPr>
        <p:spPr>
          <a:xfrm>
            <a:off x="1020535" y="1979071"/>
            <a:ext cx="473529" cy="7466034"/>
          </a:xfrm>
          <a:prstGeom prst="downArrow">
            <a:avLst/>
          </a:prstGeom>
          <a:solidFill>
            <a:srgbClr val="B42B5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700"/>
          </a:p>
        </p:txBody>
      </p:sp>
      <p:pic>
        <p:nvPicPr>
          <p:cNvPr id="6" name="Audio 5">
            <a:extLst>
              <a:ext uri="{FF2B5EF4-FFF2-40B4-BE49-F238E27FC236}">
                <a16:creationId xmlns:a16="http://schemas.microsoft.com/office/drawing/2014/main" id="{62D045BE-5365-DFA4-0CA3-7FBA8C3132B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7259300" y="9258300"/>
            <a:ext cx="812800" cy="812800"/>
          </a:xfrm>
          <a:prstGeom prst="rect">
            <a:avLst/>
          </a:prstGeom>
        </p:spPr>
      </p:pic>
    </p:spTree>
    <p:custDataLst>
      <p:tags r:id="rId1"/>
    </p:custDataLst>
    <p:extLst>
      <p:ext uri="{BB962C8B-B14F-4D97-AF65-F5344CB8AC3E}">
        <p14:creationId xmlns:p14="http://schemas.microsoft.com/office/powerpoint/2010/main" val="808548144"/>
      </p:ext>
    </p:extLst>
  </p:cSld>
  <p:clrMapOvr>
    <a:masterClrMapping/>
  </p:clrMapOvr>
  <p:transition spd="slow" advTm="7833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0">
            <a:extLst>
              <a:ext uri="{FF2B5EF4-FFF2-40B4-BE49-F238E27FC236}">
                <a16:creationId xmlns:a16="http://schemas.microsoft.com/office/drawing/2014/main" id="{1AA0A869-DE0E-07FC-5FDA-4995177EE476}"/>
              </a:ext>
            </a:extLst>
          </p:cNvPr>
          <p:cNvSpPr/>
          <p:nvPr/>
        </p:nvSpPr>
        <p:spPr>
          <a:xfrm rot="18645103">
            <a:off x="13623424" y="-1472047"/>
            <a:ext cx="4320419" cy="8607083"/>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5">
              <a:alphaModFix amt="38000"/>
            </a:blip>
            <a:srcRect/>
            <a:stretch>
              <a:fillRect/>
            </a:stretch>
          </a:blipFill>
        </p:spPr>
        <p:txBody>
          <a:bodyPr/>
          <a:lstStyle/>
          <a:p>
            <a:pPr defTabSz="1371600"/>
            <a:endParaRPr>
              <a:solidFill>
                <a:prstClr val="black"/>
              </a:solidFill>
              <a:latin typeface="Aptos" panose="02110004020202020204"/>
            </a:endParaRPr>
          </a:p>
        </p:txBody>
      </p:sp>
      <p:grpSp>
        <p:nvGrpSpPr>
          <p:cNvPr id="4" name="Group 11">
            <a:extLst>
              <a:ext uri="{FF2B5EF4-FFF2-40B4-BE49-F238E27FC236}">
                <a16:creationId xmlns:a16="http://schemas.microsoft.com/office/drawing/2014/main" id="{E1D9ADCE-A56C-D2E4-9884-63ECF9AC97C5}"/>
              </a:ext>
            </a:extLst>
          </p:cNvPr>
          <p:cNvGrpSpPr/>
          <p:nvPr/>
        </p:nvGrpSpPr>
        <p:grpSpPr>
          <a:xfrm rot="7734702">
            <a:off x="13291075" y="4027860"/>
            <a:ext cx="5979624" cy="11014091"/>
            <a:chOff x="0" y="-47625"/>
            <a:chExt cx="660400" cy="1090487"/>
          </a:xfrm>
        </p:grpSpPr>
        <p:sp>
          <p:nvSpPr>
            <p:cNvPr id="10" name="Freeform 12">
              <a:extLst>
                <a:ext uri="{FF2B5EF4-FFF2-40B4-BE49-F238E27FC236}">
                  <a16:creationId xmlns:a16="http://schemas.microsoft.com/office/drawing/2014/main" id="{EB466481-83DE-D980-837B-8B3183631169}"/>
                </a:ext>
              </a:extLst>
            </p:cNvPr>
            <p:cNvSpPr/>
            <p:nvPr/>
          </p:nvSpPr>
          <p:spPr>
            <a:xfrm>
              <a:off x="0" y="0"/>
              <a:ext cx="660400" cy="1042862"/>
            </a:xfrm>
            <a:custGeom>
              <a:avLst/>
              <a:gdLst/>
              <a:ahLst/>
              <a:cxnLst/>
              <a:rect l="l" t="t" r="r" b="b"/>
              <a:pathLst>
                <a:path w="660400" h="1042862">
                  <a:moveTo>
                    <a:pt x="220252" y="1023793"/>
                  </a:moveTo>
                  <a:cubicBezTo>
                    <a:pt x="254109" y="1035307"/>
                    <a:pt x="292600" y="1042862"/>
                    <a:pt x="330378" y="1042862"/>
                  </a:cubicBezTo>
                  <a:cubicBezTo>
                    <a:pt x="368157" y="1042862"/>
                    <a:pt x="404509" y="1036385"/>
                    <a:pt x="438009" y="1024871"/>
                  </a:cubicBezTo>
                  <a:cubicBezTo>
                    <a:pt x="438723" y="1024512"/>
                    <a:pt x="439435" y="1024512"/>
                    <a:pt x="440148" y="1024152"/>
                  </a:cubicBezTo>
                  <a:cubicBezTo>
                    <a:pt x="565955" y="978097"/>
                    <a:pt x="658618" y="856483"/>
                    <a:pt x="660400" y="709250"/>
                  </a:cubicBezTo>
                  <a:lnTo>
                    <a:pt x="660400" y="0"/>
                  </a:lnTo>
                  <a:lnTo>
                    <a:pt x="0" y="0"/>
                  </a:lnTo>
                  <a:lnTo>
                    <a:pt x="0" y="708723"/>
                  </a:lnTo>
                  <a:cubicBezTo>
                    <a:pt x="1782" y="857202"/>
                    <a:pt x="93019" y="978817"/>
                    <a:pt x="220252" y="1023793"/>
                  </a:cubicBezTo>
                  <a:close/>
                </a:path>
              </a:pathLst>
            </a:custGeom>
            <a:solidFill>
              <a:srgbClr val="D0EAF1"/>
            </a:solidFill>
          </p:spPr>
          <p:txBody>
            <a:bodyPr/>
            <a:lstStyle/>
            <a:p>
              <a:pPr defTabSz="1371600"/>
              <a:endParaRPr>
                <a:solidFill>
                  <a:prstClr val="black"/>
                </a:solidFill>
                <a:latin typeface="Aptos" panose="02110004020202020204"/>
              </a:endParaRPr>
            </a:p>
          </p:txBody>
        </p:sp>
        <p:sp>
          <p:nvSpPr>
            <p:cNvPr id="12" name="TextBox 13">
              <a:extLst>
                <a:ext uri="{FF2B5EF4-FFF2-40B4-BE49-F238E27FC236}">
                  <a16:creationId xmlns:a16="http://schemas.microsoft.com/office/drawing/2014/main" id="{3282907E-DFEB-A1FF-EB92-93BEE3161BA6}"/>
                </a:ext>
              </a:extLst>
            </p:cNvPr>
            <p:cNvSpPr txBox="1"/>
            <p:nvPr/>
          </p:nvSpPr>
          <p:spPr>
            <a:xfrm>
              <a:off x="0" y="-47625"/>
              <a:ext cx="660400" cy="963487"/>
            </a:xfrm>
            <a:prstGeom prst="rect">
              <a:avLst/>
            </a:prstGeom>
          </p:spPr>
          <p:txBody>
            <a:bodyPr lIns="50801" tIns="50801" rIns="50801" bIns="50801" rtlCol="0" anchor="ctr"/>
            <a:lstStyle/>
            <a:p>
              <a:pPr algn="ctr" defTabSz="1371600">
                <a:lnSpc>
                  <a:spcPts val="3359"/>
                </a:lnSpc>
              </a:pPr>
              <a:endParaRPr>
                <a:solidFill>
                  <a:prstClr val="black"/>
                </a:solidFill>
                <a:latin typeface="Aptos" panose="02110004020202020204"/>
              </a:endParaRPr>
            </a:p>
          </p:txBody>
        </p:sp>
      </p:grpSp>
      <p:sp>
        <p:nvSpPr>
          <p:cNvPr id="2" name="Tijdelijke aanduiding voor inhoud 1"/>
          <p:cNvSpPr>
            <a:spLocks noGrp="1"/>
          </p:cNvSpPr>
          <p:nvPr>
            <p:ph idx="1"/>
          </p:nvPr>
        </p:nvSpPr>
        <p:spPr/>
        <p:txBody>
          <a:bodyPr>
            <a:normAutofit/>
          </a:bodyPr>
          <a:lstStyle/>
          <a:p>
            <a:pPr marL="514350" indent="-514350">
              <a:buFont typeface="Wingdings" panose="05000000000000000000" pitchFamily="2" charset="2"/>
              <a:buChar char="§"/>
            </a:pPr>
            <a:endParaRPr lang="nl-BE"/>
          </a:p>
          <a:p>
            <a:pPr marL="514350" indent="-514350">
              <a:buFont typeface="Wingdings" panose="05000000000000000000" pitchFamily="2" charset="2"/>
              <a:buChar char="§"/>
            </a:pPr>
            <a:endParaRPr lang="nl-BE"/>
          </a:p>
        </p:txBody>
      </p:sp>
      <p:sp>
        <p:nvSpPr>
          <p:cNvPr id="7" name="Tijdelijke aanduiding voor inhoud 1"/>
          <p:cNvSpPr txBox="1">
            <a:spLocks/>
          </p:cNvSpPr>
          <p:nvPr/>
        </p:nvSpPr>
        <p:spPr>
          <a:xfrm>
            <a:off x="3161807" y="2401722"/>
            <a:ext cx="12421587" cy="7020897"/>
          </a:xfrm>
          <a:prstGeom prst="rect">
            <a:avLst/>
          </a:prstGeom>
        </p:spPr>
        <p:txBody>
          <a:bodyPr vert="horz" lIns="0" tIns="68580" rIns="0" bIns="68580" rtlCol="0">
            <a:normAutofit/>
          </a:bodyPr>
          <a:lstStyle>
            <a:lvl1pPr marL="0" indent="0" algn="l" defTabSz="914400" rtl="0" eaLnBrk="1" latinLnBrk="0" hangingPunct="1">
              <a:spcBef>
                <a:spcPct val="20000"/>
              </a:spcBef>
              <a:buFontTx/>
              <a:buNone/>
              <a:defRPr sz="2400" kern="1200">
                <a:solidFill>
                  <a:schemeClr val="accent6"/>
                </a:solidFill>
                <a:latin typeface="+mn-lt"/>
                <a:ea typeface="+mn-ea"/>
                <a:cs typeface="+mn-cs"/>
              </a:defRPr>
            </a:lvl1pPr>
            <a:lvl2pPr marL="288000" indent="-288000" algn="l" defTabSz="914400" rtl="0" eaLnBrk="1" latinLnBrk="0" hangingPunct="1">
              <a:spcBef>
                <a:spcPct val="20000"/>
              </a:spcBef>
              <a:buClr>
                <a:schemeClr val="tx2"/>
              </a:buClr>
              <a:buSzPct val="80000"/>
              <a:buFont typeface="Webdings" panose="05030102010509060703" pitchFamily="18" charset="2"/>
              <a:buChar char=""/>
              <a:defRPr sz="2400" kern="1200">
                <a:solidFill>
                  <a:schemeClr val="accent6"/>
                </a:solidFill>
                <a:latin typeface="+mn-lt"/>
                <a:ea typeface="+mn-ea"/>
                <a:cs typeface="+mn-cs"/>
              </a:defRPr>
            </a:lvl2pPr>
            <a:lvl3pPr marL="576000" indent="-288000" algn="l" defTabSz="914400" rtl="0" eaLnBrk="1" latinLnBrk="0" hangingPunct="1">
              <a:spcBef>
                <a:spcPct val="20000"/>
              </a:spcBef>
              <a:buFont typeface="Symbol" pitchFamily="18" charset="2"/>
              <a:buChar char="·"/>
              <a:defRPr sz="2400" kern="1200">
                <a:solidFill>
                  <a:schemeClr val="accent6"/>
                </a:solidFill>
                <a:latin typeface="+mn-lt"/>
                <a:ea typeface="+mn-ea"/>
                <a:cs typeface="+mn-cs"/>
              </a:defRPr>
            </a:lvl3pPr>
            <a:lvl4pPr marL="864000" indent="-288000" algn="l" defTabSz="914400" rtl="0" eaLnBrk="1" latinLnBrk="0" hangingPunct="1">
              <a:spcBef>
                <a:spcPct val="20000"/>
              </a:spcBef>
              <a:buFont typeface="Symbol" pitchFamily="18" charset="2"/>
              <a:buChar char=""/>
              <a:defRPr sz="2400" kern="1200">
                <a:solidFill>
                  <a:schemeClr val="accent6"/>
                </a:solidFill>
                <a:latin typeface="+mn-lt"/>
                <a:ea typeface="+mn-ea"/>
                <a:cs typeface="+mn-cs"/>
              </a:defRPr>
            </a:lvl4pPr>
            <a:lvl5pPr marL="1152000" indent="-288000" algn="l" defTabSz="914400" rtl="0" eaLnBrk="1" latinLnBrk="0" hangingPunct="1">
              <a:spcBef>
                <a:spcPct val="20000"/>
              </a:spcBef>
              <a:buFont typeface="Calibri" pitchFamily="34" charset="0"/>
              <a:buChar char="–"/>
              <a:defRPr sz="24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Wingdings" panose="05000000000000000000" pitchFamily="2" charset="2"/>
              <a:buChar char="§"/>
            </a:pPr>
            <a:endParaRPr lang="nl-BE" sz="3600"/>
          </a:p>
          <a:p>
            <a:pPr marL="514350" indent="-514350">
              <a:buFont typeface="Wingdings" panose="05000000000000000000" pitchFamily="2" charset="2"/>
              <a:buChar char="§"/>
            </a:pPr>
            <a:endParaRPr lang="nl-BE" sz="3600"/>
          </a:p>
          <a:p>
            <a:pPr marL="514350" indent="-514350">
              <a:buFont typeface="Wingdings" panose="05000000000000000000" pitchFamily="2" charset="2"/>
              <a:buChar char="§"/>
            </a:pPr>
            <a:endParaRPr lang="nl-BE" sz="3600"/>
          </a:p>
        </p:txBody>
      </p:sp>
      <p:sp>
        <p:nvSpPr>
          <p:cNvPr id="6" name="Rechthoek 5"/>
          <p:cNvSpPr/>
          <p:nvPr/>
        </p:nvSpPr>
        <p:spPr>
          <a:xfrm>
            <a:off x="851374" y="2124236"/>
            <a:ext cx="14732020" cy="7081426"/>
          </a:xfrm>
          <a:prstGeom prst="rect">
            <a:avLst/>
          </a:prstGeom>
        </p:spPr>
        <p:txBody>
          <a:bodyPr wrap="square">
            <a:spAutoFit/>
          </a:bodyPr>
          <a:lstStyle/>
          <a:p>
            <a:pPr>
              <a:spcBef>
                <a:spcPts val="900"/>
              </a:spcBef>
              <a:spcAft>
                <a:spcPts val="900"/>
              </a:spcAft>
            </a:pPr>
            <a:r>
              <a:rPr lang="nl-BE" sz="3600" b="1" u="sng">
                <a:solidFill>
                  <a:srgbClr val="026666"/>
                </a:solidFill>
                <a:latin typeface="Poppins" panose="00000500000000000000" pitchFamily="2" charset="0"/>
                <a:cs typeface="Poppins" panose="00000500000000000000" pitchFamily="2" charset="0"/>
                <a:sym typeface="Wingdings" pitchFamily="2" charset="2"/>
              </a:rPr>
              <a:t>“Wat hebben de ouders nodig ...” = ondersteuningsbehoeften</a:t>
            </a:r>
          </a:p>
          <a:p>
            <a:pPr marL="787500" indent="-571500">
              <a:spcBef>
                <a:spcPts val="450"/>
              </a:spcBef>
              <a:spcAft>
                <a:spcPts val="600"/>
              </a:spcAft>
              <a:buClr>
                <a:srgbClr val="026666"/>
              </a:buClr>
              <a:buSzPct val="85000"/>
              <a:buFont typeface="Arial" panose="020B0604020202020204" pitchFamily="34" charset="0"/>
              <a:buChar char="•"/>
            </a:pPr>
            <a:r>
              <a:rPr lang="nl-BE" sz="3600">
                <a:solidFill>
                  <a:srgbClr val="026666"/>
                </a:solidFill>
                <a:latin typeface="Poppins" panose="00000500000000000000" pitchFamily="2" charset="0"/>
                <a:cs typeface="Poppins" panose="00000500000000000000" pitchFamily="2" charset="0"/>
                <a:sym typeface="Wingdings" pitchFamily="2" charset="2"/>
              </a:rPr>
              <a:t>Uitleg over/inzicht in…</a:t>
            </a:r>
          </a:p>
          <a:p>
            <a:pPr marL="787500" indent="-571500">
              <a:spcBef>
                <a:spcPts val="450"/>
              </a:spcBef>
              <a:spcAft>
                <a:spcPts val="600"/>
              </a:spcAft>
              <a:buClr>
                <a:srgbClr val="026666"/>
              </a:buClr>
              <a:buSzPct val="85000"/>
              <a:buFont typeface="Arial" panose="020B0604020202020204" pitchFamily="34" charset="0"/>
              <a:buChar char="•"/>
            </a:pPr>
            <a:r>
              <a:rPr lang="nl-BE" sz="3600">
                <a:solidFill>
                  <a:srgbClr val="026666"/>
                </a:solidFill>
                <a:latin typeface="Poppins" panose="00000500000000000000" pitchFamily="2" charset="0"/>
                <a:cs typeface="Poppins" panose="00000500000000000000" pitchFamily="2" charset="0"/>
                <a:sym typeface="Wingdings" pitchFamily="2" charset="2"/>
              </a:rPr>
              <a:t>Attitude en vaardigheid om te zorgen dat…</a:t>
            </a:r>
          </a:p>
          <a:p>
            <a:pPr marL="787500" indent="-571500">
              <a:spcBef>
                <a:spcPts val="450"/>
              </a:spcBef>
              <a:spcAft>
                <a:spcPts val="600"/>
              </a:spcAft>
              <a:buClr>
                <a:srgbClr val="026666"/>
              </a:buClr>
              <a:buSzPct val="85000"/>
              <a:buFont typeface="Arial" panose="020B0604020202020204" pitchFamily="34" charset="0"/>
              <a:buChar char="•"/>
            </a:pPr>
            <a:r>
              <a:rPr lang="nl-BE" sz="3600">
                <a:solidFill>
                  <a:srgbClr val="026666"/>
                </a:solidFill>
                <a:latin typeface="Poppins" panose="00000500000000000000" pitchFamily="2" charset="0"/>
                <a:cs typeface="Poppins" panose="00000500000000000000" pitchFamily="2" charset="0"/>
                <a:sym typeface="Wingdings" pitchFamily="2" charset="2"/>
              </a:rPr>
              <a:t>Vaardigheden om…</a:t>
            </a:r>
          </a:p>
          <a:p>
            <a:pPr marL="787500" indent="-571500">
              <a:spcBef>
                <a:spcPts val="450"/>
              </a:spcBef>
              <a:spcAft>
                <a:spcPts val="600"/>
              </a:spcAft>
              <a:buClr>
                <a:srgbClr val="026666"/>
              </a:buClr>
              <a:buSzPct val="85000"/>
              <a:buFont typeface="Arial" panose="020B0604020202020204" pitchFamily="34" charset="0"/>
              <a:buChar char="•"/>
            </a:pPr>
            <a:r>
              <a:rPr lang="nl-BE" sz="3600">
                <a:solidFill>
                  <a:srgbClr val="026666"/>
                </a:solidFill>
                <a:latin typeface="Poppins" panose="00000500000000000000" pitchFamily="2" charset="0"/>
                <a:cs typeface="Poppins" panose="00000500000000000000" pitchFamily="2" charset="0"/>
                <a:sym typeface="Wingdings" pitchFamily="2" charset="2"/>
              </a:rPr>
              <a:t>Leraar, mentor, interne begeleider… die…</a:t>
            </a:r>
          </a:p>
          <a:p>
            <a:pPr marL="787500" indent="-571500">
              <a:spcBef>
                <a:spcPts val="450"/>
              </a:spcBef>
              <a:spcAft>
                <a:spcPts val="600"/>
              </a:spcAft>
              <a:buClr>
                <a:srgbClr val="026666"/>
              </a:buClr>
              <a:buSzPct val="85000"/>
              <a:buFont typeface="Arial" panose="020B0604020202020204" pitchFamily="34" charset="0"/>
              <a:buChar char="•"/>
            </a:pPr>
            <a:r>
              <a:rPr lang="nl-BE" sz="3600">
                <a:solidFill>
                  <a:srgbClr val="026666"/>
                </a:solidFill>
                <a:latin typeface="Poppins" panose="00000500000000000000" pitchFamily="2" charset="0"/>
                <a:cs typeface="Poppins" panose="00000500000000000000" pitchFamily="2" charset="0"/>
                <a:sym typeface="Wingdings" pitchFamily="2" charset="2"/>
              </a:rPr>
              <a:t>Gezins- of familieleden die…</a:t>
            </a:r>
          </a:p>
          <a:p>
            <a:pPr marL="787500" indent="-571500">
              <a:spcBef>
                <a:spcPts val="450"/>
              </a:spcBef>
              <a:spcAft>
                <a:spcPts val="600"/>
              </a:spcAft>
              <a:buClr>
                <a:srgbClr val="026666"/>
              </a:buClr>
              <a:buSzPct val="85000"/>
              <a:buFont typeface="Arial" panose="020B0604020202020204" pitchFamily="34" charset="0"/>
              <a:buChar char="•"/>
            </a:pPr>
            <a:r>
              <a:rPr lang="nl-BE" sz="3600">
                <a:solidFill>
                  <a:srgbClr val="026666"/>
                </a:solidFill>
                <a:latin typeface="Poppins" panose="00000500000000000000" pitchFamily="2" charset="0"/>
                <a:cs typeface="Poppins" panose="00000500000000000000" pitchFamily="2" charset="0"/>
                <a:sym typeface="Wingdings" pitchFamily="2" charset="2"/>
              </a:rPr>
              <a:t>Andere kinderen die…</a:t>
            </a:r>
          </a:p>
          <a:p>
            <a:pPr marL="787500" indent="-571500">
              <a:spcBef>
                <a:spcPts val="450"/>
              </a:spcBef>
              <a:spcAft>
                <a:spcPts val="600"/>
              </a:spcAft>
              <a:buClr>
                <a:srgbClr val="026666"/>
              </a:buClr>
              <a:buSzPct val="85000"/>
              <a:buFont typeface="Arial" panose="020B0604020202020204" pitchFamily="34" charset="0"/>
              <a:buChar char="•"/>
            </a:pPr>
            <a:r>
              <a:rPr lang="nl-BE" sz="3600">
                <a:solidFill>
                  <a:srgbClr val="026666"/>
                </a:solidFill>
                <a:latin typeface="Poppins" panose="00000500000000000000" pitchFamily="2" charset="0"/>
                <a:cs typeface="Poppins" panose="00000500000000000000" pitchFamily="2" charset="0"/>
                <a:sym typeface="Wingdings" pitchFamily="2" charset="2"/>
              </a:rPr>
              <a:t>Hulpverlener die…</a:t>
            </a:r>
          </a:p>
          <a:p>
            <a:pPr>
              <a:spcBef>
                <a:spcPts val="900"/>
              </a:spcBef>
              <a:spcAft>
                <a:spcPts val="900"/>
              </a:spcAft>
            </a:pPr>
            <a:endParaRPr lang="nl-BE" sz="3600">
              <a:solidFill>
                <a:srgbClr val="026666"/>
              </a:solidFill>
              <a:latin typeface="Poppins" panose="00000500000000000000" pitchFamily="2" charset="0"/>
              <a:cs typeface="Poppins" panose="00000500000000000000" pitchFamily="2" charset="0"/>
              <a:sym typeface="Wingdings" pitchFamily="2" charset="2"/>
            </a:endParaRPr>
          </a:p>
          <a:p>
            <a:pPr>
              <a:spcBef>
                <a:spcPts val="900"/>
              </a:spcBef>
              <a:spcAft>
                <a:spcPts val="900"/>
              </a:spcAft>
            </a:pPr>
            <a:r>
              <a:rPr lang="nl-BE" sz="3600">
                <a:solidFill>
                  <a:srgbClr val="026666"/>
                </a:solidFill>
                <a:latin typeface="Poppins" panose="00000500000000000000" pitchFamily="2" charset="0"/>
                <a:cs typeface="Poppins" panose="00000500000000000000" pitchFamily="2" charset="0"/>
                <a:sym typeface="Wingdings" pitchFamily="2" charset="2"/>
              </a:rPr>
              <a:t>Aanbevelingen: concrete tips voor aanpassingen.</a:t>
            </a:r>
          </a:p>
        </p:txBody>
      </p:sp>
      <p:sp>
        <p:nvSpPr>
          <p:cNvPr id="11" name="Titel 8">
            <a:extLst>
              <a:ext uri="{FF2B5EF4-FFF2-40B4-BE49-F238E27FC236}">
                <a16:creationId xmlns:a16="http://schemas.microsoft.com/office/drawing/2014/main" id="{82045F61-BF75-C3A7-13A3-F64D6C87E0CD}"/>
              </a:ext>
            </a:extLst>
          </p:cNvPr>
          <p:cNvSpPr>
            <a:spLocks noGrp="1"/>
          </p:cNvSpPr>
          <p:nvPr>
            <p:ph type="title"/>
          </p:nvPr>
        </p:nvSpPr>
        <p:spPr>
          <a:xfrm>
            <a:off x="1257300" y="547688"/>
            <a:ext cx="15773400" cy="1988345"/>
          </a:xfrm>
        </p:spPr>
        <p:txBody>
          <a:bodyPr>
            <a:noAutofit/>
          </a:bodyPr>
          <a:lstStyle/>
          <a:p>
            <a:r>
              <a:rPr lang="nl-BE" sz="5400">
                <a:solidFill>
                  <a:srgbClr val="B42B55"/>
                </a:solidFill>
                <a:latin typeface="Poppins Bold" panose="00000800000000000000" charset="0"/>
                <a:cs typeface="Poppins Bold" panose="00000800000000000000" charset="0"/>
              </a:rPr>
              <a:t>3. Formuleren van behoeften en </a:t>
            </a:r>
            <a:br>
              <a:rPr lang="nl-BE" sz="5400">
                <a:solidFill>
                  <a:srgbClr val="B42B55"/>
                </a:solidFill>
                <a:latin typeface="Poppins Bold" panose="00000800000000000000" charset="0"/>
                <a:cs typeface="Poppins Bold" panose="00000800000000000000" charset="0"/>
              </a:rPr>
            </a:br>
            <a:r>
              <a:rPr lang="nl-BE" sz="5400">
                <a:solidFill>
                  <a:srgbClr val="B42B55"/>
                </a:solidFill>
                <a:latin typeface="Poppins Bold" panose="00000800000000000000" charset="0"/>
                <a:cs typeface="Poppins Bold" panose="00000800000000000000" charset="0"/>
              </a:rPr>
              <a:t>komen tot overzicht van aanbevelingen</a:t>
            </a:r>
            <a:br>
              <a:rPr lang="nl-NL" sz="5400">
                <a:solidFill>
                  <a:srgbClr val="B42B55"/>
                </a:solidFill>
                <a:latin typeface="Poppins Bold" panose="00000800000000000000" charset="0"/>
                <a:cs typeface="Poppins Bold" panose="00000800000000000000" charset="0"/>
              </a:rPr>
            </a:br>
            <a:endParaRPr lang="nl-BE" sz="5400">
              <a:solidFill>
                <a:srgbClr val="B42B55"/>
              </a:solidFill>
              <a:latin typeface="Poppins Bold" panose="00000800000000000000" charset="0"/>
              <a:cs typeface="Poppins Bold" panose="00000800000000000000" charset="0"/>
            </a:endParaRPr>
          </a:p>
        </p:txBody>
      </p:sp>
      <p:pic>
        <p:nvPicPr>
          <p:cNvPr id="5" name="Afbeelding 4">
            <a:extLst>
              <a:ext uri="{FF2B5EF4-FFF2-40B4-BE49-F238E27FC236}">
                <a16:creationId xmlns:a16="http://schemas.microsoft.com/office/drawing/2014/main" id="{37668F62-8A06-416D-588C-B2CD62EC508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308288" y="5885136"/>
            <a:ext cx="4241678" cy="4241678"/>
          </a:xfrm>
          <a:prstGeom prst="rect">
            <a:avLst/>
          </a:prstGeom>
        </p:spPr>
      </p:pic>
      <p:pic>
        <p:nvPicPr>
          <p:cNvPr id="32" name="Audio 31">
            <a:extLst>
              <a:ext uri="{FF2B5EF4-FFF2-40B4-BE49-F238E27FC236}">
                <a16:creationId xmlns:a16="http://schemas.microsoft.com/office/drawing/2014/main" id="{FB088C36-3437-90E8-7E64-E715704968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259300" y="9258300"/>
            <a:ext cx="812800" cy="812800"/>
          </a:xfrm>
          <a:prstGeom prst="rect">
            <a:avLst/>
          </a:prstGeom>
        </p:spPr>
      </p:pic>
    </p:spTree>
    <p:extLst>
      <p:ext uri="{BB962C8B-B14F-4D97-AF65-F5344CB8AC3E}">
        <p14:creationId xmlns:p14="http://schemas.microsoft.com/office/powerpoint/2010/main" val="1491990107"/>
      </p:ext>
    </p:extLst>
  </p:cSld>
  <p:clrMapOvr>
    <a:masterClrMapping/>
  </p:clrMapOvr>
  <p:transition spd="slow" advTm="6643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grpSp>
        <p:nvGrpSpPr>
          <p:cNvPr id="4" name="Group 11">
            <a:extLst>
              <a:ext uri="{FF2B5EF4-FFF2-40B4-BE49-F238E27FC236}">
                <a16:creationId xmlns:a16="http://schemas.microsoft.com/office/drawing/2014/main" id="{01B98942-33F2-A182-CEE4-FA34C9A9C2B3}"/>
              </a:ext>
            </a:extLst>
          </p:cNvPr>
          <p:cNvGrpSpPr/>
          <p:nvPr/>
        </p:nvGrpSpPr>
        <p:grpSpPr>
          <a:xfrm rot="7734702">
            <a:off x="13291075" y="4027860"/>
            <a:ext cx="5979624" cy="11014091"/>
            <a:chOff x="0" y="-47625"/>
            <a:chExt cx="660400" cy="1090487"/>
          </a:xfrm>
        </p:grpSpPr>
        <p:sp>
          <p:nvSpPr>
            <p:cNvPr id="6" name="Freeform 12">
              <a:extLst>
                <a:ext uri="{FF2B5EF4-FFF2-40B4-BE49-F238E27FC236}">
                  <a16:creationId xmlns:a16="http://schemas.microsoft.com/office/drawing/2014/main" id="{F8EC8BE0-AF56-F579-9DF4-EB6FC344338C}"/>
                </a:ext>
              </a:extLst>
            </p:cNvPr>
            <p:cNvSpPr/>
            <p:nvPr/>
          </p:nvSpPr>
          <p:spPr>
            <a:xfrm>
              <a:off x="0" y="0"/>
              <a:ext cx="660400" cy="1042862"/>
            </a:xfrm>
            <a:custGeom>
              <a:avLst/>
              <a:gdLst/>
              <a:ahLst/>
              <a:cxnLst/>
              <a:rect l="l" t="t" r="r" b="b"/>
              <a:pathLst>
                <a:path w="660400" h="1042862">
                  <a:moveTo>
                    <a:pt x="220252" y="1023793"/>
                  </a:moveTo>
                  <a:cubicBezTo>
                    <a:pt x="254109" y="1035307"/>
                    <a:pt x="292600" y="1042862"/>
                    <a:pt x="330378" y="1042862"/>
                  </a:cubicBezTo>
                  <a:cubicBezTo>
                    <a:pt x="368157" y="1042862"/>
                    <a:pt x="404509" y="1036385"/>
                    <a:pt x="438009" y="1024871"/>
                  </a:cubicBezTo>
                  <a:cubicBezTo>
                    <a:pt x="438723" y="1024512"/>
                    <a:pt x="439435" y="1024512"/>
                    <a:pt x="440148" y="1024152"/>
                  </a:cubicBezTo>
                  <a:cubicBezTo>
                    <a:pt x="565955" y="978097"/>
                    <a:pt x="658618" y="856483"/>
                    <a:pt x="660400" y="709250"/>
                  </a:cubicBezTo>
                  <a:lnTo>
                    <a:pt x="660400" y="0"/>
                  </a:lnTo>
                  <a:lnTo>
                    <a:pt x="0" y="0"/>
                  </a:lnTo>
                  <a:lnTo>
                    <a:pt x="0" y="708723"/>
                  </a:lnTo>
                  <a:cubicBezTo>
                    <a:pt x="1782" y="857202"/>
                    <a:pt x="93019" y="978817"/>
                    <a:pt x="220252" y="1023793"/>
                  </a:cubicBezTo>
                  <a:close/>
                </a:path>
              </a:pathLst>
            </a:custGeom>
            <a:solidFill>
              <a:srgbClr val="D0EAF1"/>
            </a:solidFill>
          </p:spPr>
          <p:txBody>
            <a:bodyPr/>
            <a:lstStyle/>
            <a:p>
              <a:pPr defTabSz="1371600"/>
              <a:endParaRPr>
                <a:solidFill>
                  <a:prstClr val="black"/>
                </a:solidFill>
                <a:latin typeface="Aptos" panose="02110004020202020204"/>
              </a:endParaRPr>
            </a:p>
          </p:txBody>
        </p:sp>
        <p:sp>
          <p:nvSpPr>
            <p:cNvPr id="7" name="TextBox 13">
              <a:extLst>
                <a:ext uri="{FF2B5EF4-FFF2-40B4-BE49-F238E27FC236}">
                  <a16:creationId xmlns:a16="http://schemas.microsoft.com/office/drawing/2014/main" id="{22749828-29DD-171D-1105-83007130F5E1}"/>
                </a:ext>
              </a:extLst>
            </p:cNvPr>
            <p:cNvSpPr txBox="1"/>
            <p:nvPr/>
          </p:nvSpPr>
          <p:spPr>
            <a:xfrm>
              <a:off x="0" y="-47625"/>
              <a:ext cx="660400" cy="963487"/>
            </a:xfrm>
            <a:prstGeom prst="rect">
              <a:avLst/>
            </a:prstGeom>
          </p:spPr>
          <p:txBody>
            <a:bodyPr lIns="50801" tIns="50801" rIns="50801" bIns="50801" rtlCol="0" anchor="ctr"/>
            <a:lstStyle/>
            <a:p>
              <a:pPr algn="ctr" defTabSz="1371600">
                <a:lnSpc>
                  <a:spcPts val="3359"/>
                </a:lnSpc>
              </a:pPr>
              <a:endParaRPr>
                <a:solidFill>
                  <a:prstClr val="black"/>
                </a:solidFill>
                <a:latin typeface="Aptos" panose="02110004020202020204"/>
              </a:endParaRPr>
            </a:p>
          </p:txBody>
        </p:sp>
      </p:grpSp>
      <p:sp>
        <p:nvSpPr>
          <p:cNvPr id="521" name="Shape 521"/>
          <p:cNvSpPr txBox="1"/>
          <p:nvPr/>
        </p:nvSpPr>
        <p:spPr>
          <a:xfrm>
            <a:off x="1397794" y="3020612"/>
            <a:ext cx="15773399" cy="6301397"/>
          </a:xfrm>
          <a:prstGeom prst="rect">
            <a:avLst/>
          </a:prstGeom>
          <a:noFill/>
          <a:ln>
            <a:noFill/>
          </a:ln>
        </p:spPr>
        <p:txBody>
          <a:bodyPr lIns="137138" tIns="68550" rIns="137138" bIns="68550" anchor="ctr" anchorCtr="0">
            <a:noAutofit/>
          </a:bodyPr>
          <a:lstStyle/>
          <a:p>
            <a:pPr>
              <a:lnSpc>
                <a:spcPct val="150000"/>
              </a:lnSpc>
              <a:spcBef>
                <a:spcPts val="1500"/>
              </a:spcBef>
              <a:buClr>
                <a:srgbClr val="02AAB4"/>
              </a:buClr>
              <a:buSzPct val="100000"/>
            </a:pPr>
            <a:r>
              <a:rPr lang="nl-BE" sz="4000">
                <a:solidFill>
                  <a:srgbClr val="026666"/>
                </a:solidFill>
                <a:latin typeface="Poppins" panose="00000500000000000000" pitchFamily="2" charset="0"/>
                <a:ea typeface="Open Sans"/>
                <a:cs typeface="Poppins" panose="00000500000000000000" pitchFamily="2" charset="0"/>
                <a:sym typeface="Open Sans"/>
              </a:rPr>
              <a:t>Wat zijn de voor- en nadelen van aanbevelingen?</a:t>
            </a:r>
          </a:p>
          <a:p>
            <a:pPr marL="1371600" lvl="1" indent="-685800">
              <a:lnSpc>
                <a:spcPct val="150000"/>
              </a:lnSpc>
              <a:spcBef>
                <a:spcPts val="1500"/>
              </a:spcBef>
              <a:buClr>
                <a:srgbClr val="02AAB4"/>
              </a:buClr>
              <a:buSzPct val="100000"/>
              <a:buFont typeface="Wingdings" panose="05000000000000000000" pitchFamily="2" charset="2"/>
              <a:buChar char="Ø"/>
            </a:pPr>
            <a:r>
              <a:rPr lang="nl-BE" sz="4000" err="1">
                <a:solidFill>
                  <a:srgbClr val="026666"/>
                </a:solidFill>
                <a:latin typeface="Poppins" panose="00000500000000000000" pitchFamily="2" charset="0"/>
                <a:ea typeface="Open Sans"/>
                <a:cs typeface="Poppins" panose="00000500000000000000" pitchFamily="2" charset="0"/>
                <a:sym typeface="Open Sans"/>
              </a:rPr>
              <a:t>Evidence-based</a:t>
            </a:r>
            <a:r>
              <a:rPr lang="nl-BE" sz="4000">
                <a:solidFill>
                  <a:srgbClr val="026666"/>
                </a:solidFill>
                <a:latin typeface="Poppins" panose="00000500000000000000" pitchFamily="2" charset="0"/>
                <a:ea typeface="Open Sans"/>
                <a:cs typeface="Poppins" panose="00000500000000000000" pitchFamily="2" charset="0"/>
                <a:sym typeface="Open Sans"/>
              </a:rPr>
              <a:t> (effectiviteit, contra-indicaties…)</a:t>
            </a:r>
          </a:p>
          <a:p>
            <a:pPr marL="1371600" lvl="1" indent="-685800">
              <a:lnSpc>
                <a:spcPct val="150000"/>
              </a:lnSpc>
              <a:spcBef>
                <a:spcPts val="1500"/>
              </a:spcBef>
              <a:buClr>
                <a:srgbClr val="02AAB4"/>
              </a:buClr>
              <a:buSzPct val="100000"/>
              <a:buFont typeface="Wingdings" panose="05000000000000000000" pitchFamily="2" charset="2"/>
              <a:buChar char="Ø"/>
            </a:pPr>
            <a:r>
              <a:rPr lang="nl-BE" sz="4000">
                <a:solidFill>
                  <a:srgbClr val="026666"/>
                </a:solidFill>
                <a:latin typeface="Poppins" panose="00000500000000000000" pitchFamily="2" charset="0"/>
                <a:ea typeface="Open Sans"/>
                <a:cs typeface="Poppins" panose="00000500000000000000" pitchFamily="2" charset="0"/>
                <a:sym typeface="Open Sans"/>
              </a:rPr>
              <a:t>Afstemming op betrokkenen</a:t>
            </a:r>
          </a:p>
          <a:p>
            <a:pPr marL="2057400" lvl="2" indent="-685800">
              <a:spcBef>
                <a:spcPts val="1500"/>
              </a:spcBef>
              <a:buClr>
                <a:srgbClr val="02AAB4"/>
              </a:buClr>
              <a:buSzPct val="100000"/>
              <a:buFont typeface="Arial" panose="020B0604020202020204" pitchFamily="34" charset="0"/>
              <a:buChar char="•"/>
            </a:pPr>
            <a:r>
              <a:rPr lang="nl-BE" sz="4000">
                <a:solidFill>
                  <a:srgbClr val="026666"/>
                </a:solidFill>
                <a:latin typeface="Poppins" panose="00000500000000000000" pitchFamily="2" charset="0"/>
                <a:ea typeface="Open Sans"/>
                <a:cs typeface="Poppins" panose="00000500000000000000" pitchFamily="2" charset="0"/>
                <a:sym typeface="Open Sans"/>
              </a:rPr>
              <a:t>Willen : nut zien, vertrouwen hebben, bereidheid</a:t>
            </a:r>
          </a:p>
          <a:p>
            <a:pPr marL="2057400" lvl="2" indent="-685800">
              <a:spcBef>
                <a:spcPts val="1500"/>
              </a:spcBef>
              <a:buClr>
                <a:srgbClr val="02AAB4"/>
              </a:buClr>
              <a:buSzPct val="100000"/>
              <a:buFont typeface="Arial" panose="020B0604020202020204" pitchFamily="34" charset="0"/>
              <a:buChar char="•"/>
            </a:pPr>
            <a:r>
              <a:rPr lang="nl-BE" sz="4000">
                <a:solidFill>
                  <a:srgbClr val="026666"/>
                </a:solidFill>
                <a:latin typeface="Poppins" panose="00000500000000000000" pitchFamily="2" charset="0"/>
                <a:ea typeface="Open Sans"/>
                <a:cs typeface="Poppins" panose="00000500000000000000" pitchFamily="2" charset="0"/>
                <a:sym typeface="Open Sans"/>
              </a:rPr>
              <a:t>Kunnen : tijd, energie, praktisch haalbaar</a:t>
            </a:r>
          </a:p>
          <a:p>
            <a:pPr>
              <a:lnSpc>
                <a:spcPct val="150000"/>
              </a:lnSpc>
              <a:spcBef>
                <a:spcPts val="1500"/>
              </a:spcBef>
              <a:buClr>
                <a:srgbClr val="02AAB4"/>
              </a:buClr>
              <a:buSzPct val="100000"/>
            </a:pPr>
            <a:r>
              <a:rPr lang="nl-BE" sz="4000">
                <a:solidFill>
                  <a:srgbClr val="026666"/>
                </a:solidFill>
                <a:latin typeface="Poppins" panose="00000500000000000000" pitchFamily="2" charset="0"/>
                <a:ea typeface="Open Sans"/>
                <a:cs typeface="Poppins" panose="00000500000000000000" pitchFamily="2" charset="0"/>
                <a:sym typeface="Open Sans"/>
              </a:rPr>
              <a:t>Wat is</a:t>
            </a:r>
            <a:r>
              <a:rPr lang="nl-BE" sz="4000">
                <a:solidFill>
                  <a:schemeClr val="tx2"/>
                </a:solidFill>
                <a:latin typeface="Poppins" panose="00000500000000000000" pitchFamily="2" charset="0"/>
                <a:ea typeface="Open Sans"/>
                <a:cs typeface="Poppins" panose="00000500000000000000" pitchFamily="2" charset="0"/>
                <a:sym typeface="Open Sans"/>
              </a:rPr>
              <a:t> </a:t>
            </a:r>
            <a:r>
              <a:rPr lang="nl-BE" sz="4000" b="1">
                <a:solidFill>
                  <a:srgbClr val="B42B55"/>
                </a:solidFill>
                <a:latin typeface="Poppins" panose="00000500000000000000" pitchFamily="2" charset="0"/>
                <a:ea typeface="Open Sans"/>
                <a:cs typeface="Poppins" panose="00000500000000000000" pitchFamily="2" charset="0"/>
                <a:sym typeface="Open Sans"/>
              </a:rPr>
              <a:t>maximaal wenselijk?</a:t>
            </a:r>
          </a:p>
          <a:p>
            <a:pPr>
              <a:lnSpc>
                <a:spcPct val="150000"/>
              </a:lnSpc>
              <a:spcBef>
                <a:spcPts val="1500"/>
              </a:spcBef>
              <a:buClr>
                <a:srgbClr val="02AAB4"/>
              </a:buClr>
              <a:buSzPct val="100000"/>
            </a:pPr>
            <a:r>
              <a:rPr lang="nl-BE" sz="4000">
                <a:solidFill>
                  <a:srgbClr val="026666"/>
                </a:solidFill>
                <a:latin typeface="Poppins" panose="00000500000000000000" pitchFamily="2" charset="0"/>
                <a:ea typeface="Open Sans"/>
                <a:cs typeface="Poppins" panose="00000500000000000000" pitchFamily="2" charset="0"/>
                <a:sym typeface="Open Sans"/>
              </a:rPr>
              <a:t>Wat is</a:t>
            </a:r>
            <a:r>
              <a:rPr lang="nl-BE" sz="4000">
                <a:solidFill>
                  <a:schemeClr val="tx2"/>
                </a:solidFill>
                <a:latin typeface="Poppins" panose="00000500000000000000" pitchFamily="2" charset="0"/>
                <a:ea typeface="Open Sans"/>
                <a:cs typeface="Poppins" panose="00000500000000000000" pitchFamily="2" charset="0"/>
                <a:sym typeface="Open Sans"/>
              </a:rPr>
              <a:t> </a:t>
            </a:r>
            <a:r>
              <a:rPr lang="nl-BE" sz="4000" b="1">
                <a:solidFill>
                  <a:srgbClr val="B42B55"/>
                </a:solidFill>
                <a:latin typeface="Poppins" panose="00000500000000000000" pitchFamily="2" charset="0"/>
                <a:ea typeface="Open Sans"/>
                <a:cs typeface="Poppins" panose="00000500000000000000" pitchFamily="2" charset="0"/>
                <a:sym typeface="Open Sans"/>
              </a:rPr>
              <a:t>in het belang van de leerling minimaal noodzakelijk</a:t>
            </a:r>
            <a:r>
              <a:rPr lang="nl-BE" sz="4000">
                <a:solidFill>
                  <a:srgbClr val="B42B55"/>
                </a:solidFill>
                <a:latin typeface="Poppins" panose="00000500000000000000" pitchFamily="2" charset="0"/>
                <a:ea typeface="Open Sans"/>
                <a:cs typeface="Poppins" panose="00000500000000000000" pitchFamily="2" charset="0"/>
                <a:sym typeface="Open Sans"/>
              </a:rPr>
              <a:t>?</a:t>
            </a:r>
          </a:p>
          <a:p>
            <a:pPr marL="1371600" lvl="1" indent="-685800">
              <a:lnSpc>
                <a:spcPct val="150000"/>
              </a:lnSpc>
              <a:spcBef>
                <a:spcPts val="1500"/>
              </a:spcBef>
              <a:buClr>
                <a:srgbClr val="02AAB4"/>
              </a:buClr>
              <a:buSzPct val="100000"/>
              <a:buFont typeface="Wingdings" panose="05000000000000000000" pitchFamily="2" charset="2"/>
              <a:buChar char="§"/>
            </a:pPr>
            <a:endParaRPr lang="nl-BE" sz="4200" i="1">
              <a:solidFill>
                <a:srgbClr val="02504E"/>
              </a:solidFill>
              <a:latin typeface="Open Sans"/>
              <a:ea typeface="Open Sans"/>
              <a:cs typeface="Open Sans"/>
              <a:sym typeface="Open Sans"/>
            </a:endParaRPr>
          </a:p>
        </p:txBody>
      </p:sp>
      <p:sp>
        <p:nvSpPr>
          <p:cNvPr id="5" name="Shape 534"/>
          <p:cNvSpPr txBox="1"/>
          <p:nvPr/>
        </p:nvSpPr>
        <p:spPr>
          <a:xfrm>
            <a:off x="1397794" y="388985"/>
            <a:ext cx="15773399" cy="1628075"/>
          </a:xfrm>
          <a:prstGeom prst="rect">
            <a:avLst/>
          </a:prstGeom>
          <a:noFill/>
          <a:ln>
            <a:noFill/>
          </a:ln>
        </p:spPr>
        <p:txBody>
          <a:bodyPr lIns="137138" tIns="68550" rIns="137138" bIns="68550" anchor="ctr" anchorCtr="0">
            <a:noAutofit/>
          </a:bodyPr>
          <a:lstStyle/>
          <a:p>
            <a:pPr>
              <a:lnSpc>
                <a:spcPct val="90000"/>
              </a:lnSpc>
              <a:buClr>
                <a:srgbClr val="C00000"/>
              </a:buClr>
              <a:buSzPct val="25000"/>
            </a:pPr>
            <a:r>
              <a:rPr lang="nl-BE" sz="6000" b="1">
                <a:solidFill>
                  <a:srgbClr val="B42B55"/>
                </a:solidFill>
                <a:latin typeface="Poppins Bold" panose="00000800000000000000" charset="0"/>
                <a:ea typeface="Open Sans"/>
                <a:cs typeface="Poppins Bold" panose="00000800000000000000" charset="0"/>
                <a:sym typeface="Open Sans"/>
              </a:rPr>
              <a:t>4. Aanbevelingen beoordelen </a:t>
            </a:r>
          </a:p>
        </p:txBody>
      </p:sp>
      <p:sp>
        <p:nvSpPr>
          <p:cNvPr id="2" name="Freeform 10">
            <a:extLst>
              <a:ext uri="{FF2B5EF4-FFF2-40B4-BE49-F238E27FC236}">
                <a16:creationId xmlns:a16="http://schemas.microsoft.com/office/drawing/2014/main" id="{74E07E25-7BDD-DE2C-3F51-62CF7BF08B36}"/>
              </a:ext>
            </a:extLst>
          </p:cNvPr>
          <p:cNvSpPr/>
          <p:nvPr/>
        </p:nvSpPr>
        <p:spPr>
          <a:xfrm rot="18645103">
            <a:off x="13623424" y="-1472047"/>
            <a:ext cx="4320419" cy="8607083"/>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5">
              <a:alphaModFix amt="38000"/>
            </a:blip>
            <a:srcRect/>
            <a:stretch>
              <a:fillRect/>
            </a:stretch>
          </a:blipFill>
        </p:spPr>
        <p:txBody>
          <a:bodyPr/>
          <a:lstStyle/>
          <a:p>
            <a:pPr defTabSz="1371600"/>
            <a:endParaRPr>
              <a:solidFill>
                <a:prstClr val="black"/>
              </a:solidFill>
              <a:latin typeface="Aptos" panose="02110004020202020204"/>
            </a:endParaRPr>
          </a:p>
        </p:txBody>
      </p:sp>
      <p:pic>
        <p:nvPicPr>
          <p:cNvPr id="16" name="Audio 15">
            <a:extLst>
              <a:ext uri="{FF2B5EF4-FFF2-40B4-BE49-F238E27FC236}">
                <a16:creationId xmlns:a16="http://schemas.microsoft.com/office/drawing/2014/main" id="{3A9538AC-359A-4271-7A0D-7E4510EAC9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259300" y="9258300"/>
            <a:ext cx="812800" cy="812800"/>
          </a:xfrm>
          <a:prstGeom prst="rect">
            <a:avLst/>
          </a:prstGeom>
        </p:spPr>
      </p:pic>
    </p:spTree>
    <p:extLst>
      <p:ext uri="{BB962C8B-B14F-4D97-AF65-F5344CB8AC3E}">
        <p14:creationId xmlns:p14="http://schemas.microsoft.com/office/powerpoint/2010/main" val="3151972365"/>
      </p:ext>
    </p:extLst>
  </p:cSld>
  <p:clrMapOvr>
    <a:masterClrMapping/>
  </p:clrMapOvr>
  <p:transition spd="slow" advTm="10104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638239" y="4871736"/>
            <a:ext cx="9969865" cy="5483532"/>
            <a:chOff x="0" y="0"/>
            <a:chExt cx="4060919" cy="2233549"/>
          </a:xfrm>
        </p:grpSpPr>
        <p:sp>
          <p:nvSpPr>
            <p:cNvPr id="3" name="Freeform 3"/>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D0EAF1"/>
            </a:solidFill>
          </p:spPr>
          <p:txBody>
            <a:bodyPr/>
            <a:lstStyle/>
            <a:p>
              <a:endParaRPr/>
            </a:p>
          </p:txBody>
        </p:sp>
        <p:sp>
          <p:nvSpPr>
            <p:cNvPr id="4" name="Freeform 4"/>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D0EAF1"/>
            </a:solidFill>
          </p:spPr>
          <p:txBody>
            <a:bodyPr/>
            <a:lstStyle/>
            <a:p>
              <a:endParaRPr/>
            </a:p>
          </p:txBody>
        </p:sp>
      </p:grpSp>
      <p:grpSp>
        <p:nvGrpSpPr>
          <p:cNvPr id="5" name="Group 5"/>
          <p:cNvGrpSpPr/>
          <p:nvPr/>
        </p:nvGrpSpPr>
        <p:grpSpPr>
          <a:xfrm rot="5400000">
            <a:off x="9956374" y="4871736"/>
            <a:ext cx="9969865" cy="5483532"/>
            <a:chOff x="0" y="0"/>
            <a:chExt cx="4060919" cy="2233549"/>
          </a:xfrm>
        </p:grpSpPr>
        <p:sp>
          <p:nvSpPr>
            <p:cNvPr id="6" name="Freeform 6"/>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D0EAF1"/>
            </a:solidFill>
          </p:spPr>
          <p:txBody>
            <a:bodyPr/>
            <a:lstStyle/>
            <a:p>
              <a:endParaRPr/>
            </a:p>
          </p:txBody>
        </p:sp>
        <p:sp>
          <p:nvSpPr>
            <p:cNvPr id="7" name="Freeform 7"/>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D0EAF1"/>
            </a:solidFill>
          </p:spPr>
          <p:txBody>
            <a:bodyPr/>
            <a:lstStyle/>
            <a:p>
              <a:endParaRPr/>
            </a:p>
          </p:txBody>
        </p:sp>
      </p:grpSp>
      <p:grpSp>
        <p:nvGrpSpPr>
          <p:cNvPr id="8" name="Group 8"/>
          <p:cNvGrpSpPr/>
          <p:nvPr/>
        </p:nvGrpSpPr>
        <p:grpSpPr>
          <a:xfrm rot="5400000">
            <a:off x="4159068" y="4871736"/>
            <a:ext cx="9969865" cy="5483532"/>
            <a:chOff x="0" y="0"/>
            <a:chExt cx="4060919" cy="2233549"/>
          </a:xfrm>
        </p:grpSpPr>
        <p:sp>
          <p:nvSpPr>
            <p:cNvPr id="9" name="Freeform 9"/>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D0EAF1"/>
            </a:solidFill>
          </p:spPr>
          <p:txBody>
            <a:bodyPr/>
            <a:lstStyle/>
            <a:p>
              <a:endParaRPr/>
            </a:p>
          </p:txBody>
        </p:sp>
        <p:sp>
          <p:nvSpPr>
            <p:cNvPr id="10" name="Freeform 10"/>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D0EAF1"/>
            </a:solidFill>
          </p:spPr>
          <p:txBody>
            <a:bodyPr/>
            <a:lstStyle/>
            <a:p>
              <a:endParaRPr/>
            </a:p>
          </p:txBody>
        </p:sp>
      </p:grpSp>
      <p:sp>
        <p:nvSpPr>
          <p:cNvPr id="11" name="Freeform 11"/>
          <p:cNvSpPr/>
          <p:nvPr/>
        </p:nvSpPr>
        <p:spPr>
          <a:xfrm>
            <a:off x="2101907" y="3490971"/>
            <a:ext cx="2471527" cy="1887629"/>
          </a:xfrm>
          <a:custGeom>
            <a:avLst/>
            <a:gdLst/>
            <a:ahLst/>
            <a:cxnLst/>
            <a:rect l="l" t="t" r="r" b="b"/>
            <a:pathLst>
              <a:path w="2471527" h="1887629">
                <a:moveTo>
                  <a:pt x="0" y="0"/>
                </a:moveTo>
                <a:lnTo>
                  <a:pt x="2471527" y="0"/>
                </a:lnTo>
                <a:lnTo>
                  <a:pt x="2471527" y="1887629"/>
                </a:lnTo>
                <a:lnTo>
                  <a:pt x="0" y="18876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a:p>
        </p:txBody>
      </p:sp>
      <p:sp>
        <p:nvSpPr>
          <p:cNvPr id="12" name="Freeform 12"/>
          <p:cNvSpPr/>
          <p:nvPr/>
        </p:nvSpPr>
        <p:spPr>
          <a:xfrm>
            <a:off x="8099566" y="3117137"/>
            <a:ext cx="2088869" cy="2457492"/>
          </a:xfrm>
          <a:custGeom>
            <a:avLst/>
            <a:gdLst/>
            <a:ahLst/>
            <a:cxnLst/>
            <a:rect l="l" t="t" r="r" b="b"/>
            <a:pathLst>
              <a:path w="2088869" h="2457492">
                <a:moveTo>
                  <a:pt x="0" y="0"/>
                </a:moveTo>
                <a:lnTo>
                  <a:pt x="2088868" y="0"/>
                </a:lnTo>
                <a:lnTo>
                  <a:pt x="2088868" y="2457492"/>
                </a:lnTo>
                <a:lnTo>
                  <a:pt x="0" y="24574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a:p>
        </p:txBody>
      </p:sp>
      <p:sp>
        <p:nvSpPr>
          <p:cNvPr id="13" name="Freeform 13"/>
          <p:cNvSpPr/>
          <p:nvPr/>
        </p:nvSpPr>
        <p:spPr>
          <a:xfrm>
            <a:off x="13895541" y="3335313"/>
            <a:ext cx="2138474" cy="2198945"/>
          </a:xfrm>
          <a:custGeom>
            <a:avLst/>
            <a:gdLst/>
            <a:ahLst/>
            <a:cxnLst/>
            <a:rect l="l" t="t" r="r" b="b"/>
            <a:pathLst>
              <a:path w="2138474" h="2198945">
                <a:moveTo>
                  <a:pt x="0" y="0"/>
                </a:moveTo>
                <a:lnTo>
                  <a:pt x="2138474" y="0"/>
                </a:lnTo>
                <a:lnTo>
                  <a:pt x="2138474" y="2198945"/>
                </a:lnTo>
                <a:lnTo>
                  <a:pt x="0" y="21989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a:p>
        </p:txBody>
      </p:sp>
      <p:sp>
        <p:nvSpPr>
          <p:cNvPr id="14" name="TextBox 14"/>
          <p:cNvSpPr txBox="1"/>
          <p:nvPr/>
        </p:nvSpPr>
        <p:spPr>
          <a:xfrm>
            <a:off x="1924623" y="971550"/>
            <a:ext cx="14438754" cy="1114425"/>
          </a:xfrm>
          <a:prstGeom prst="rect">
            <a:avLst/>
          </a:prstGeom>
        </p:spPr>
        <p:txBody>
          <a:bodyPr lIns="0" tIns="0" rIns="0" bIns="0" rtlCol="0" anchor="t">
            <a:spAutoFit/>
          </a:bodyPr>
          <a:lstStyle/>
          <a:p>
            <a:pPr marL="0" lvl="0" indent="0" algn="ctr">
              <a:lnSpc>
                <a:spcPts val="8399"/>
              </a:lnSpc>
            </a:pPr>
            <a:r>
              <a:rPr lang="en-US" sz="6999" spc="-139">
                <a:solidFill>
                  <a:srgbClr val="026666"/>
                </a:solidFill>
                <a:latin typeface="Poppins Bold"/>
              </a:rPr>
              <a:t>Mee(r) met Prodia? </a:t>
            </a:r>
          </a:p>
        </p:txBody>
      </p:sp>
      <p:sp>
        <p:nvSpPr>
          <p:cNvPr id="15" name="TextBox 15"/>
          <p:cNvSpPr txBox="1"/>
          <p:nvPr/>
        </p:nvSpPr>
        <p:spPr>
          <a:xfrm>
            <a:off x="1292336" y="6663086"/>
            <a:ext cx="3752083" cy="3449919"/>
          </a:xfrm>
          <a:prstGeom prst="rect">
            <a:avLst/>
          </a:prstGeom>
        </p:spPr>
        <p:txBody>
          <a:bodyPr lIns="0" tIns="0" rIns="0" bIns="0" rtlCol="0" anchor="t">
            <a:spAutoFit/>
          </a:bodyPr>
          <a:lstStyle/>
          <a:p>
            <a:pPr algn="ctr">
              <a:lnSpc>
                <a:spcPts val="3360"/>
              </a:lnSpc>
            </a:pPr>
            <a:endParaRPr sz="2400">
              <a:latin typeface="Poppins" panose="00000500000000000000" pitchFamily="2" charset="0"/>
              <a:cs typeface="Poppins" panose="00000500000000000000" pitchFamily="2" charset="0"/>
            </a:endParaRPr>
          </a:p>
          <a:p>
            <a:pPr algn="ctr">
              <a:lnSpc>
                <a:spcPts val="3360"/>
              </a:lnSpc>
            </a:pPr>
            <a:r>
              <a:rPr lang="en-US" sz="2400" u="sng" err="1">
                <a:solidFill>
                  <a:srgbClr val="1D4355"/>
                </a:solidFill>
                <a:latin typeface="Poppins" panose="00000500000000000000" pitchFamily="2" charset="0"/>
                <a:cs typeface="Poppins" panose="00000500000000000000" pitchFamily="2" charset="0"/>
                <a:hlinkClick r:id="rId11"/>
              </a:rPr>
              <a:t>Zie</a:t>
            </a:r>
            <a:r>
              <a:rPr lang="en-US" sz="2400" u="sng">
                <a:solidFill>
                  <a:srgbClr val="1D4355"/>
                </a:solidFill>
                <a:latin typeface="Poppins" panose="00000500000000000000" pitchFamily="2" charset="0"/>
                <a:cs typeface="Poppins" panose="00000500000000000000" pitchFamily="2" charset="0"/>
                <a:hlinkClick r:id="rId11"/>
              </a:rPr>
              <a:t> </a:t>
            </a:r>
            <a:r>
              <a:rPr lang="en-US" sz="2400" u="sng" err="1">
                <a:solidFill>
                  <a:srgbClr val="1D4355"/>
                </a:solidFill>
                <a:latin typeface="Poppins" panose="00000500000000000000" pitchFamily="2" charset="0"/>
                <a:cs typeface="Poppins" panose="00000500000000000000" pitchFamily="2" charset="0"/>
                <a:hlinkClick r:id="rId11"/>
              </a:rPr>
              <a:t>Teamtool</a:t>
            </a:r>
            <a:r>
              <a:rPr lang="en-US" sz="2400" u="sng">
                <a:solidFill>
                  <a:srgbClr val="1D4355"/>
                </a:solidFill>
                <a:latin typeface="Poppins" panose="00000500000000000000" pitchFamily="2" charset="0"/>
                <a:cs typeface="Poppins" panose="00000500000000000000" pitchFamily="2" charset="0"/>
                <a:hlinkClick r:id="rId11"/>
              </a:rPr>
              <a:t> </a:t>
            </a:r>
            <a:r>
              <a:rPr lang="en-US" sz="2400" u="sng" err="1">
                <a:solidFill>
                  <a:srgbClr val="1D4355"/>
                </a:solidFill>
                <a:latin typeface="Poppins" panose="00000500000000000000" pitchFamily="2" charset="0"/>
                <a:cs typeface="Poppins" panose="00000500000000000000" pitchFamily="2" charset="0"/>
                <a:hlinkClick r:id="rId11"/>
              </a:rPr>
              <a:t>Integratie</a:t>
            </a:r>
            <a:r>
              <a:rPr lang="en-US" sz="2400" u="sng">
                <a:solidFill>
                  <a:srgbClr val="1D4355"/>
                </a:solidFill>
                <a:latin typeface="Poppins" panose="00000500000000000000" pitchFamily="2" charset="0"/>
                <a:cs typeface="Poppins" panose="00000500000000000000" pitchFamily="2" charset="0"/>
                <a:hlinkClick r:id="rId11"/>
              </a:rPr>
              <a:t> &amp; </a:t>
            </a:r>
            <a:r>
              <a:rPr lang="en-US" sz="2400" u="sng" err="1">
                <a:solidFill>
                  <a:srgbClr val="1D4355"/>
                </a:solidFill>
                <a:latin typeface="Poppins" panose="00000500000000000000" pitchFamily="2" charset="0"/>
                <a:cs typeface="Poppins" panose="00000500000000000000" pitchFamily="2" charset="0"/>
                <a:hlinkClick r:id="rId11"/>
              </a:rPr>
              <a:t>aanbeveling</a:t>
            </a:r>
            <a:endParaRPr lang="en-US" sz="2400" u="sng">
              <a:solidFill>
                <a:srgbClr val="1D4355"/>
              </a:solidFill>
              <a:latin typeface="Poppins" panose="00000500000000000000" pitchFamily="2" charset="0"/>
              <a:cs typeface="Poppins" panose="00000500000000000000" pitchFamily="2" charset="0"/>
            </a:endParaRPr>
          </a:p>
          <a:p>
            <a:pPr algn="ctr">
              <a:lnSpc>
                <a:spcPts val="3360"/>
              </a:lnSpc>
            </a:pPr>
            <a:endParaRPr lang="en-US" sz="2400" u="sng">
              <a:solidFill>
                <a:srgbClr val="1D4355"/>
              </a:solidFill>
              <a:latin typeface="Poppins" panose="00000500000000000000" pitchFamily="2" charset="0"/>
              <a:cs typeface="Poppins" panose="00000500000000000000" pitchFamily="2" charset="0"/>
            </a:endParaRPr>
          </a:p>
          <a:p>
            <a:pPr algn="ctr">
              <a:lnSpc>
                <a:spcPts val="3360"/>
              </a:lnSpc>
            </a:pPr>
            <a:r>
              <a:rPr lang="en-US" sz="2400" err="1">
                <a:solidFill>
                  <a:srgbClr val="1D4355"/>
                </a:solidFill>
                <a:latin typeface="Poppins" panose="00000500000000000000" pitchFamily="2" charset="0"/>
                <a:cs typeface="Poppins" panose="00000500000000000000" pitchFamily="2" charset="0"/>
                <a:hlinkClick r:id="rId12"/>
              </a:rPr>
              <a:t>Inspiratietool</a:t>
            </a:r>
            <a:r>
              <a:rPr lang="en-US" sz="2400">
                <a:solidFill>
                  <a:srgbClr val="1D4355"/>
                </a:solidFill>
                <a:latin typeface="Poppins" panose="00000500000000000000" pitchFamily="2" charset="0"/>
                <a:cs typeface="Poppins" panose="00000500000000000000" pitchFamily="2" charset="0"/>
                <a:hlinkClick r:id="rId12"/>
              </a:rPr>
              <a:t> </a:t>
            </a:r>
            <a:r>
              <a:rPr lang="en-US" sz="2400" err="1">
                <a:solidFill>
                  <a:srgbClr val="1D4355"/>
                </a:solidFill>
                <a:latin typeface="Poppins" panose="00000500000000000000" pitchFamily="2" charset="0"/>
                <a:cs typeface="Poppins" panose="00000500000000000000" pitchFamily="2" charset="0"/>
                <a:hlinkClick r:id="rId12"/>
              </a:rPr>
              <a:t>onderwijsbehoeften</a:t>
            </a:r>
            <a:endParaRPr lang="en-US" sz="2400">
              <a:solidFill>
                <a:srgbClr val="1D4355"/>
              </a:solidFill>
              <a:latin typeface="Poppins" panose="00000500000000000000" pitchFamily="2" charset="0"/>
              <a:cs typeface="Poppins" panose="00000500000000000000" pitchFamily="2" charset="0"/>
            </a:endParaRPr>
          </a:p>
          <a:p>
            <a:pPr algn="ctr">
              <a:lnSpc>
                <a:spcPts val="3360"/>
              </a:lnSpc>
            </a:pPr>
            <a:endParaRPr lang="en-US" sz="2400" u="sng">
              <a:solidFill>
                <a:srgbClr val="1D4355"/>
              </a:solidFill>
              <a:latin typeface="Open Sauce"/>
            </a:endParaRPr>
          </a:p>
          <a:p>
            <a:pPr algn="ctr">
              <a:lnSpc>
                <a:spcPts val="3360"/>
              </a:lnSpc>
            </a:pPr>
            <a:endParaRPr lang="en-US" sz="2400" u="sng">
              <a:solidFill>
                <a:srgbClr val="1D4355"/>
              </a:solidFill>
              <a:latin typeface="Open Sauce"/>
            </a:endParaRPr>
          </a:p>
        </p:txBody>
      </p:sp>
      <p:sp>
        <p:nvSpPr>
          <p:cNvPr id="16" name="TextBox 16"/>
          <p:cNvSpPr txBox="1"/>
          <p:nvPr/>
        </p:nvSpPr>
        <p:spPr>
          <a:xfrm>
            <a:off x="1292336" y="6091354"/>
            <a:ext cx="3752083" cy="405130"/>
          </a:xfrm>
          <a:prstGeom prst="rect">
            <a:avLst/>
          </a:prstGeom>
        </p:spPr>
        <p:txBody>
          <a:bodyPr lIns="0" tIns="0" rIns="0" bIns="0" rtlCol="0" anchor="t">
            <a:spAutoFit/>
          </a:bodyPr>
          <a:lstStyle/>
          <a:p>
            <a:pPr algn="ctr">
              <a:lnSpc>
                <a:spcPts val="3380"/>
              </a:lnSpc>
            </a:pPr>
            <a:r>
              <a:rPr lang="en-US" sz="2600">
                <a:solidFill>
                  <a:srgbClr val="1D4355"/>
                </a:solidFill>
                <a:latin typeface="Open Sauce Bold"/>
              </a:rPr>
              <a:t>AAN DE SLAG</a:t>
            </a:r>
          </a:p>
        </p:txBody>
      </p:sp>
      <p:sp>
        <p:nvSpPr>
          <p:cNvPr id="17" name="TextBox 17"/>
          <p:cNvSpPr txBox="1"/>
          <p:nvPr/>
        </p:nvSpPr>
        <p:spPr>
          <a:xfrm>
            <a:off x="13065265" y="7171837"/>
            <a:ext cx="3752083" cy="1269835"/>
          </a:xfrm>
          <a:prstGeom prst="rect">
            <a:avLst/>
          </a:prstGeom>
        </p:spPr>
        <p:txBody>
          <a:bodyPr lIns="0" tIns="0" rIns="0" bIns="0" rtlCol="0" anchor="t">
            <a:spAutoFit/>
          </a:bodyPr>
          <a:lstStyle/>
          <a:p>
            <a:pPr>
              <a:lnSpc>
                <a:spcPts val="3359"/>
              </a:lnSpc>
            </a:pPr>
            <a:endParaRPr lang="en-US" sz="2400">
              <a:solidFill>
                <a:srgbClr val="1D4355"/>
              </a:solidFill>
              <a:latin typeface="Open Sauce"/>
            </a:endParaRPr>
          </a:p>
          <a:p>
            <a:pPr>
              <a:lnSpc>
                <a:spcPts val="3359"/>
              </a:lnSpc>
            </a:pPr>
            <a:endParaRPr lang="en-US" sz="2400">
              <a:solidFill>
                <a:srgbClr val="1D4355"/>
              </a:solidFill>
              <a:latin typeface="Open Sauce"/>
            </a:endParaRPr>
          </a:p>
          <a:p>
            <a:pPr>
              <a:lnSpc>
                <a:spcPts val="3359"/>
              </a:lnSpc>
            </a:pPr>
            <a:endParaRPr lang="en-US" sz="2400">
              <a:solidFill>
                <a:srgbClr val="1D4355"/>
              </a:solidFill>
              <a:latin typeface="Open Sauce"/>
            </a:endParaRPr>
          </a:p>
        </p:txBody>
      </p:sp>
      <p:sp>
        <p:nvSpPr>
          <p:cNvPr id="18" name="TextBox 18"/>
          <p:cNvSpPr txBox="1"/>
          <p:nvPr/>
        </p:nvSpPr>
        <p:spPr>
          <a:xfrm>
            <a:off x="12614260" y="6091354"/>
            <a:ext cx="4654093" cy="405130"/>
          </a:xfrm>
          <a:prstGeom prst="rect">
            <a:avLst/>
          </a:prstGeom>
        </p:spPr>
        <p:txBody>
          <a:bodyPr lIns="0" tIns="0" rIns="0" bIns="0" rtlCol="0" anchor="t">
            <a:spAutoFit/>
          </a:bodyPr>
          <a:lstStyle/>
          <a:p>
            <a:pPr algn="ctr">
              <a:lnSpc>
                <a:spcPts val="3380"/>
              </a:lnSpc>
            </a:pPr>
            <a:r>
              <a:rPr lang="en-US" sz="2600">
                <a:solidFill>
                  <a:srgbClr val="1D4355"/>
                </a:solidFill>
                <a:latin typeface="Open Sauce Bold"/>
              </a:rPr>
              <a:t>NOG MEER WETEN </a:t>
            </a:r>
          </a:p>
        </p:txBody>
      </p:sp>
      <p:grpSp>
        <p:nvGrpSpPr>
          <p:cNvPr id="19" name="Group 19"/>
          <p:cNvGrpSpPr/>
          <p:nvPr/>
        </p:nvGrpSpPr>
        <p:grpSpPr>
          <a:xfrm>
            <a:off x="7267958" y="6093735"/>
            <a:ext cx="3752083" cy="3237455"/>
            <a:chOff x="0" y="-9525"/>
            <a:chExt cx="5002777" cy="4316607"/>
          </a:xfrm>
        </p:grpSpPr>
        <p:sp>
          <p:nvSpPr>
            <p:cNvPr id="20" name="TextBox 20"/>
            <p:cNvSpPr txBox="1"/>
            <p:nvPr/>
          </p:nvSpPr>
          <p:spPr>
            <a:xfrm>
              <a:off x="0" y="1451258"/>
              <a:ext cx="5002777" cy="2855824"/>
            </a:xfrm>
            <a:prstGeom prst="rect">
              <a:avLst/>
            </a:prstGeom>
          </p:spPr>
          <p:txBody>
            <a:bodyPr lIns="0" tIns="0" rIns="0" bIns="0" rtlCol="0" anchor="t">
              <a:spAutoFit/>
            </a:bodyPr>
            <a:lstStyle/>
            <a:p>
              <a:pPr algn="ctr">
                <a:lnSpc>
                  <a:spcPts val="3359"/>
                </a:lnSpc>
              </a:pPr>
              <a:r>
                <a:rPr lang="en-US" sz="2400" dirty="0" err="1">
                  <a:solidFill>
                    <a:srgbClr val="1D4355"/>
                  </a:solidFill>
                  <a:latin typeface="Poppins" panose="00000500000000000000" pitchFamily="2" charset="0"/>
                  <a:cs typeface="Poppins" panose="00000500000000000000" pitchFamily="2" charset="0"/>
                </a:rPr>
                <a:t>Kennisclips</a:t>
              </a:r>
              <a:endParaRPr lang="en-US" sz="2400" dirty="0">
                <a:solidFill>
                  <a:srgbClr val="1D4355"/>
                </a:solidFill>
                <a:latin typeface="Poppins" panose="00000500000000000000" pitchFamily="2" charset="0"/>
                <a:cs typeface="Poppins" panose="00000500000000000000" pitchFamily="2" charset="0"/>
              </a:endParaRPr>
            </a:p>
            <a:p>
              <a:pPr algn="ctr">
                <a:lnSpc>
                  <a:spcPts val="3359"/>
                </a:lnSpc>
              </a:pPr>
              <a:r>
                <a:rPr lang="en-US" sz="2400" dirty="0">
                  <a:solidFill>
                    <a:srgbClr val="1D4355"/>
                  </a:solidFill>
                  <a:latin typeface="Poppins" panose="00000500000000000000" pitchFamily="2" charset="0"/>
                  <a:cs typeface="Poppins" panose="00000500000000000000" pitchFamily="2" charset="0"/>
                </a:rPr>
                <a:t>: </a:t>
              </a:r>
            </a:p>
            <a:p>
              <a:pPr marL="518160" lvl="1" indent="-259080">
                <a:lnSpc>
                  <a:spcPts val="3359"/>
                </a:lnSpc>
                <a:buFont typeface="Arial"/>
                <a:buChar char="•"/>
              </a:pPr>
              <a:r>
                <a:rPr lang="en-US" sz="2400" dirty="0">
                  <a:solidFill>
                    <a:srgbClr val="1D4355"/>
                  </a:solidFill>
                  <a:latin typeface="Poppins" panose="00000500000000000000" pitchFamily="2" charset="0"/>
                  <a:cs typeface="Poppins" panose="00000500000000000000" pitchFamily="2" charset="0"/>
                  <a:hlinkClick r:id="rId13"/>
                </a:rPr>
                <a:t>Prodia-model </a:t>
              </a:r>
              <a:endParaRPr lang="en-US" sz="2400" dirty="0">
                <a:solidFill>
                  <a:srgbClr val="1D4355"/>
                </a:solidFill>
                <a:latin typeface="Poppins" panose="00000500000000000000" pitchFamily="2" charset="0"/>
                <a:cs typeface="Poppins" panose="00000500000000000000" pitchFamily="2" charset="0"/>
              </a:endParaRPr>
            </a:p>
            <a:p>
              <a:pPr marL="518160" lvl="1" indent="-259080">
                <a:lnSpc>
                  <a:spcPts val="3359"/>
                </a:lnSpc>
                <a:buFont typeface="Arial"/>
                <a:buChar char="•"/>
              </a:pPr>
              <a:r>
                <a:rPr lang="en-US" sz="2400" dirty="0">
                  <a:solidFill>
                    <a:srgbClr val="1D4355"/>
                  </a:solidFill>
                  <a:latin typeface="Poppins" panose="00000500000000000000" pitchFamily="2" charset="0"/>
                  <a:cs typeface="Poppins" panose="00000500000000000000" pitchFamily="2" charset="0"/>
                  <a:hlinkClick r:id="rId14"/>
                </a:rPr>
                <a:t>Klinisch oordeel</a:t>
              </a:r>
              <a:endParaRPr lang="en-US" sz="2400" dirty="0">
                <a:solidFill>
                  <a:srgbClr val="1D4355"/>
                </a:solidFill>
                <a:latin typeface="Poppins" panose="00000500000000000000" pitchFamily="2" charset="0"/>
                <a:cs typeface="Poppins" panose="00000500000000000000" pitchFamily="2" charset="0"/>
              </a:endParaRPr>
            </a:p>
            <a:p>
              <a:pPr>
                <a:lnSpc>
                  <a:spcPts val="3359"/>
                </a:lnSpc>
              </a:pPr>
              <a:endParaRPr lang="en-US" sz="2400" dirty="0">
                <a:solidFill>
                  <a:srgbClr val="1D4355"/>
                </a:solidFill>
                <a:latin typeface="Open Sauce"/>
              </a:endParaRPr>
            </a:p>
          </p:txBody>
        </p:sp>
        <p:sp>
          <p:nvSpPr>
            <p:cNvPr id="21" name="TextBox 21"/>
            <p:cNvSpPr txBox="1"/>
            <p:nvPr/>
          </p:nvSpPr>
          <p:spPr>
            <a:xfrm>
              <a:off x="0" y="-9525"/>
              <a:ext cx="5002777" cy="536998"/>
            </a:xfrm>
            <a:prstGeom prst="rect">
              <a:avLst/>
            </a:prstGeom>
          </p:spPr>
          <p:txBody>
            <a:bodyPr lIns="0" tIns="0" rIns="0" bIns="0" rtlCol="0" anchor="t">
              <a:spAutoFit/>
            </a:bodyPr>
            <a:lstStyle/>
            <a:p>
              <a:pPr algn="ctr">
                <a:lnSpc>
                  <a:spcPts val="3380"/>
                </a:lnSpc>
              </a:pPr>
              <a:r>
                <a:rPr lang="en-US" sz="2600">
                  <a:solidFill>
                    <a:srgbClr val="1D4355"/>
                  </a:solidFill>
                  <a:latin typeface="Open Sauce Bold"/>
                </a:rPr>
                <a:t>LEER BIJ </a:t>
              </a:r>
            </a:p>
          </p:txBody>
        </p:sp>
      </p:grpSp>
      <p:sp>
        <p:nvSpPr>
          <p:cNvPr id="22" name="TextBox 20">
            <a:extLst>
              <a:ext uri="{FF2B5EF4-FFF2-40B4-BE49-F238E27FC236}">
                <a16:creationId xmlns:a16="http://schemas.microsoft.com/office/drawing/2014/main" id="{32A67620-4125-E60D-BDF6-7FDA3934627A}"/>
              </a:ext>
            </a:extLst>
          </p:cNvPr>
          <p:cNvSpPr txBox="1"/>
          <p:nvPr/>
        </p:nvSpPr>
        <p:spPr>
          <a:xfrm>
            <a:off x="13065265" y="6972300"/>
            <a:ext cx="4203087" cy="2577885"/>
          </a:xfrm>
          <a:prstGeom prst="rect">
            <a:avLst/>
          </a:prstGeom>
        </p:spPr>
        <p:txBody>
          <a:bodyPr wrap="square" lIns="0" tIns="0" rIns="0" bIns="0" rtlCol="0" anchor="t">
            <a:spAutoFit/>
          </a:bodyPr>
          <a:lstStyle/>
          <a:p>
            <a:pPr marL="342900" indent="-342900" algn="ctr">
              <a:lnSpc>
                <a:spcPts val="3359"/>
              </a:lnSpc>
              <a:buFont typeface="Arial" panose="020B0604020202020204" pitchFamily="34" charset="0"/>
              <a:buChar char="•"/>
            </a:pPr>
            <a:r>
              <a:rPr lang="en-US" sz="2400" err="1">
                <a:solidFill>
                  <a:srgbClr val="1D4355"/>
                </a:solidFill>
                <a:latin typeface="Poppins" panose="00000500000000000000" pitchFamily="2" charset="0"/>
                <a:cs typeface="Poppins" panose="00000500000000000000" pitchFamily="2" charset="0"/>
                <a:hlinkClick r:id="rId15"/>
              </a:rPr>
              <a:t>Algemeen</a:t>
            </a:r>
            <a:r>
              <a:rPr lang="en-US" sz="2400">
                <a:solidFill>
                  <a:srgbClr val="1D4355"/>
                </a:solidFill>
                <a:latin typeface="Poppins" panose="00000500000000000000" pitchFamily="2" charset="0"/>
                <a:cs typeface="Poppins" panose="00000500000000000000" pitchFamily="2" charset="0"/>
                <a:hlinkClick r:id="rId15"/>
              </a:rPr>
              <a:t> </a:t>
            </a:r>
            <a:r>
              <a:rPr lang="en-US" sz="2400" err="1">
                <a:solidFill>
                  <a:srgbClr val="1D4355"/>
                </a:solidFill>
                <a:latin typeface="Poppins" panose="00000500000000000000" pitchFamily="2" charset="0"/>
                <a:cs typeface="Poppins" panose="00000500000000000000" pitchFamily="2" charset="0"/>
                <a:hlinkClick r:id="rId15"/>
              </a:rPr>
              <a:t>Diagnostisch</a:t>
            </a:r>
            <a:r>
              <a:rPr lang="en-US" sz="2400">
                <a:solidFill>
                  <a:srgbClr val="1D4355"/>
                </a:solidFill>
                <a:latin typeface="Poppins" panose="00000500000000000000" pitchFamily="2" charset="0"/>
                <a:cs typeface="Poppins" panose="00000500000000000000" pitchFamily="2" charset="0"/>
                <a:hlinkClick r:id="rId15"/>
              </a:rPr>
              <a:t> Protocol</a:t>
            </a:r>
            <a:endParaRPr lang="en-US" sz="2400">
              <a:solidFill>
                <a:srgbClr val="1D4355"/>
              </a:solidFill>
              <a:latin typeface="Poppins" panose="00000500000000000000" pitchFamily="2" charset="0"/>
              <a:cs typeface="Poppins" panose="00000500000000000000" pitchFamily="2" charset="0"/>
            </a:endParaRPr>
          </a:p>
          <a:p>
            <a:pPr marL="518160" lvl="1" indent="-259080">
              <a:lnSpc>
                <a:spcPts val="3359"/>
              </a:lnSpc>
              <a:buFont typeface="Arial"/>
              <a:buChar char="•"/>
            </a:pPr>
            <a:r>
              <a:rPr lang="en-US" sz="2400">
                <a:solidFill>
                  <a:srgbClr val="1D4355"/>
                </a:solidFill>
                <a:latin typeface="Poppins" panose="00000500000000000000" pitchFamily="2" charset="0"/>
                <a:cs typeface="Poppins" panose="00000500000000000000" pitchFamily="2" charset="0"/>
                <a:hlinkClick r:id="rId16"/>
              </a:rPr>
              <a:t>Faire Diagnostiek </a:t>
            </a:r>
            <a:br>
              <a:rPr lang="en-US" sz="2400">
                <a:solidFill>
                  <a:srgbClr val="1D4355"/>
                </a:solidFill>
                <a:latin typeface="Poppins" panose="00000500000000000000" pitchFamily="2" charset="0"/>
                <a:cs typeface="Poppins" panose="00000500000000000000" pitchFamily="2" charset="0"/>
                <a:hlinkClick r:id="rId16"/>
              </a:rPr>
            </a:br>
            <a:r>
              <a:rPr lang="en-US" sz="2400" err="1">
                <a:solidFill>
                  <a:srgbClr val="1D4355"/>
                </a:solidFill>
                <a:latin typeface="Poppins" panose="00000500000000000000" pitchFamily="2" charset="0"/>
                <a:cs typeface="Poppins" panose="00000500000000000000" pitchFamily="2" charset="0"/>
                <a:hlinkClick r:id="rId16"/>
              </a:rPr>
              <a:t>integratie-aanbeveling</a:t>
            </a:r>
            <a:endParaRPr lang="en-US" sz="2400">
              <a:solidFill>
                <a:srgbClr val="1D4355"/>
              </a:solidFill>
              <a:latin typeface="Poppins" panose="00000500000000000000" pitchFamily="2" charset="0"/>
              <a:cs typeface="Poppins" panose="00000500000000000000" pitchFamily="2" charset="0"/>
            </a:endParaRPr>
          </a:p>
          <a:p>
            <a:pPr marL="518160" lvl="1" indent="-259080">
              <a:lnSpc>
                <a:spcPts val="3359"/>
              </a:lnSpc>
              <a:buFont typeface="Arial"/>
              <a:buChar char="•"/>
            </a:pPr>
            <a:endParaRPr lang="en-US" sz="2400">
              <a:solidFill>
                <a:srgbClr val="1D4355"/>
              </a:solidFill>
              <a:latin typeface="Open Sauce"/>
            </a:endParaRPr>
          </a:p>
          <a:p>
            <a:pPr>
              <a:lnSpc>
                <a:spcPts val="3359"/>
              </a:lnSpc>
            </a:pPr>
            <a:endParaRPr lang="en-US" sz="2400">
              <a:solidFill>
                <a:srgbClr val="1D4355"/>
              </a:solidFill>
              <a:latin typeface="Open Sauce"/>
            </a:endParaRPr>
          </a:p>
        </p:txBody>
      </p:sp>
      <p:pic>
        <p:nvPicPr>
          <p:cNvPr id="28" name="Audio 27">
            <a:extLst>
              <a:ext uri="{FF2B5EF4-FFF2-40B4-BE49-F238E27FC236}">
                <a16:creationId xmlns:a16="http://schemas.microsoft.com/office/drawing/2014/main" id="{E205C122-ECB5-B399-7C5F-A086F6C1FF8C}"/>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7259300" y="9258300"/>
            <a:ext cx="812800" cy="812800"/>
          </a:xfrm>
          <a:prstGeom prst="rect">
            <a:avLst/>
          </a:prstGeom>
        </p:spPr>
      </p:pic>
    </p:spTree>
  </p:cSld>
  <p:clrMapOvr>
    <a:masterClrMapping/>
  </p:clrMapOvr>
  <p:transition spd="slow" advTm="605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123464" y="-1360965"/>
            <a:ext cx="14833058" cy="1331372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6666"/>
            </a:solidFill>
          </p:spPr>
          <p:txBody>
            <a:bodyPr/>
            <a:lstStyle/>
            <a:p>
              <a:endParaRPr/>
            </a:p>
          </p:txBody>
        </p:sp>
      </p:grpSp>
      <p:grpSp>
        <p:nvGrpSpPr>
          <p:cNvPr id="4" name="Group 4"/>
          <p:cNvGrpSpPr/>
          <p:nvPr/>
        </p:nvGrpSpPr>
        <p:grpSpPr>
          <a:xfrm>
            <a:off x="-5628165" y="-1360965"/>
            <a:ext cx="13204293" cy="13313729"/>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49999"/>
            </a:solidFill>
          </p:spPr>
          <p:txBody>
            <a:bodyPr/>
            <a:lstStyle/>
            <a:p>
              <a:endParaRPr/>
            </a:p>
          </p:txBody>
        </p:sp>
      </p:grpSp>
      <p:grpSp>
        <p:nvGrpSpPr>
          <p:cNvPr id="6" name="Group 6"/>
          <p:cNvGrpSpPr/>
          <p:nvPr/>
        </p:nvGrpSpPr>
        <p:grpSpPr>
          <a:xfrm>
            <a:off x="-7173569" y="-1360965"/>
            <a:ext cx="13313729" cy="13313729"/>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AAB4"/>
            </a:solidFill>
          </p:spPr>
          <p:txBody>
            <a:bodyPr/>
            <a:lstStyle/>
            <a:p>
              <a:endParaRPr/>
            </a:p>
          </p:txBody>
        </p:sp>
      </p:grpSp>
      <p:sp>
        <p:nvSpPr>
          <p:cNvPr id="8" name="Freeform 8"/>
          <p:cNvSpPr/>
          <p:nvPr/>
        </p:nvSpPr>
        <p:spPr>
          <a:xfrm>
            <a:off x="9144000" y="513835"/>
            <a:ext cx="8727125" cy="9564648"/>
          </a:xfrm>
          <a:custGeom>
            <a:avLst/>
            <a:gdLst/>
            <a:ahLst/>
            <a:cxnLst/>
            <a:rect l="l" t="t" r="r" b="b"/>
            <a:pathLst>
              <a:path w="8727125" h="9564648">
                <a:moveTo>
                  <a:pt x="0" y="0"/>
                </a:moveTo>
                <a:lnTo>
                  <a:pt x="8727125" y="0"/>
                </a:lnTo>
                <a:lnTo>
                  <a:pt x="8727125" y="9564648"/>
                </a:lnTo>
                <a:lnTo>
                  <a:pt x="0" y="9564648"/>
                </a:lnTo>
                <a:lnTo>
                  <a:pt x="0" y="0"/>
                </a:lnTo>
                <a:close/>
              </a:path>
            </a:pathLst>
          </a:custGeom>
          <a:blipFill>
            <a:blip r:embed="rId5"/>
            <a:stretch>
              <a:fillRect/>
            </a:stretch>
          </a:blipFill>
        </p:spPr>
        <p:txBody>
          <a:bodyPr/>
          <a:lstStyle/>
          <a:p>
            <a:endParaRPr/>
          </a:p>
        </p:txBody>
      </p:sp>
      <p:sp>
        <p:nvSpPr>
          <p:cNvPr id="9" name="Freeform 9"/>
          <p:cNvSpPr/>
          <p:nvPr/>
        </p:nvSpPr>
        <p:spPr>
          <a:xfrm>
            <a:off x="649687" y="6762227"/>
            <a:ext cx="2806085" cy="2637720"/>
          </a:xfrm>
          <a:custGeom>
            <a:avLst/>
            <a:gdLst/>
            <a:ahLst/>
            <a:cxnLst/>
            <a:rect l="l" t="t" r="r" b="b"/>
            <a:pathLst>
              <a:path w="2806085" h="2637720">
                <a:moveTo>
                  <a:pt x="0" y="0"/>
                </a:moveTo>
                <a:lnTo>
                  <a:pt x="2806085" y="0"/>
                </a:lnTo>
                <a:lnTo>
                  <a:pt x="2806085" y="2637721"/>
                </a:lnTo>
                <a:lnTo>
                  <a:pt x="0" y="26377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a:p>
        </p:txBody>
      </p:sp>
      <p:sp>
        <p:nvSpPr>
          <p:cNvPr id="10" name="TextBox 10"/>
          <p:cNvSpPr txBox="1"/>
          <p:nvPr/>
        </p:nvSpPr>
        <p:spPr>
          <a:xfrm>
            <a:off x="381001" y="2066116"/>
            <a:ext cx="5759160" cy="2870016"/>
          </a:xfrm>
          <a:prstGeom prst="rect">
            <a:avLst/>
          </a:prstGeom>
        </p:spPr>
        <p:txBody>
          <a:bodyPr lIns="0" tIns="0" rIns="0" bIns="0" rtlCol="0" anchor="t">
            <a:spAutoFit/>
          </a:bodyPr>
          <a:lstStyle/>
          <a:p>
            <a:pPr>
              <a:lnSpc>
                <a:spcPts val="7200"/>
              </a:lnSpc>
            </a:pPr>
            <a:r>
              <a:rPr lang="en-US" sz="6000" spc="-120" err="1">
                <a:solidFill>
                  <a:srgbClr val="FFFFFF"/>
                </a:solidFill>
                <a:latin typeface="Poppins Bold"/>
              </a:rPr>
              <a:t>Stramien</a:t>
            </a:r>
            <a:r>
              <a:rPr lang="en-US" sz="6000" spc="-120">
                <a:solidFill>
                  <a:srgbClr val="FFFFFF"/>
                </a:solidFill>
                <a:latin typeface="Poppins Bold"/>
              </a:rPr>
              <a:t> </a:t>
            </a:r>
          </a:p>
          <a:p>
            <a:pPr>
              <a:lnSpc>
                <a:spcPts val="7200"/>
              </a:lnSpc>
            </a:pPr>
            <a:r>
              <a:rPr lang="en-US" sz="6000" spc="-120">
                <a:solidFill>
                  <a:srgbClr val="FFFFFF"/>
                </a:solidFill>
                <a:latin typeface="Poppins Bold"/>
              </a:rPr>
              <a:t>HGD-</a:t>
            </a:r>
            <a:r>
              <a:rPr lang="en-US" sz="6000" spc="-120" err="1">
                <a:solidFill>
                  <a:srgbClr val="FFFFFF"/>
                </a:solidFill>
                <a:latin typeface="Poppins Bold"/>
              </a:rPr>
              <a:t>traject</a:t>
            </a:r>
            <a:r>
              <a:rPr lang="en-US" sz="6000" spc="-120">
                <a:solidFill>
                  <a:srgbClr val="FFFFFF"/>
                </a:solidFill>
                <a:latin typeface="Poppins Bold"/>
              </a:rPr>
              <a:t>  </a:t>
            </a:r>
          </a:p>
          <a:p>
            <a:pPr marL="0" lvl="0" indent="0">
              <a:lnSpc>
                <a:spcPts val="8399"/>
              </a:lnSpc>
            </a:pPr>
            <a:endParaRPr lang="en-US" sz="6000" spc="-120">
              <a:solidFill>
                <a:srgbClr val="FFFFFF"/>
              </a:solidFill>
              <a:latin typeface="Poppins Bold"/>
            </a:endParaRPr>
          </a:p>
        </p:txBody>
      </p:sp>
      <p:sp>
        <p:nvSpPr>
          <p:cNvPr id="12" name="Freeform 9">
            <a:extLst>
              <a:ext uri="{FF2B5EF4-FFF2-40B4-BE49-F238E27FC236}">
                <a16:creationId xmlns:a16="http://schemas.microsoft.com/office/drawing/2014/main" id="{939ACC4F-33C6-69F3-3B5D-F7CFF820A96E}"/>
              </a:ext>
            </a:extLst>
          </p:cNvPr>
          <p:cNvSpPr/>
          <p:nvPr/>
        </p:nvSpPr>
        <p:spPr>
          <a:xfrm>
            <a:off x="13030200" y="2767038"/>
            <a:ext cx="5374761" cy="3138461"/>
          </a:xfrm>
          <a:custGeom>
            <a:avLst/>
            <a:gdLst/>
            <a:ahLst/>
            <a:cxnLst/>
            <a:rect l="l" t="t" r="r" b="b"/>
            <a:pathLst>
              <a:path w="4497498" h="2608549">
                <a:moveTo>
                  <a:pt x="0" y="0"/>
                </a:moveTo>
                <a:lnTo>
                  <a:pt x="4497498" y="0"/>
                </a:lnTo>
                <a:lnTo>
                  <a:pt x="4497498" y="2608549"/>
                </a:lnTo>
                <a:lnTo>
                  <a:pt x="0" y="26085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a:p>
        </p:txBody>
      </p:sp>
      <p:pic>
        <p:nvPicPr>
          <p:cNvPr id="19" name="Audio 18">
            <a:extLst>
              <a:ext uri="{FF2B5EF4-FFF2-40B4-BE49-F238E27FC236}">
                <a16:creationId xmlns:a16="http://schemas.microsoft.com/office/drawing/2014/main" id="{8C40104A-7D3E-E0ED-DCA9-E501A9DBBBD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259300" y="9258300"/>
            <a:ext cx="812800" cy="812800"/>
          </a:xfrm>
          <a:prstGeom prst="rect">
            <a:avLst/>
          </a:prstGeom>
        </p:spPr>
      </p:pic>
    </p:spTree>
  </p:cSld>
  <p:clrMapOvr>
    <a:masterClrMapping/>
  </p:clrMapOvr>
  <p:transition spd="slow" advTm="1994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2700000">
            <a:off x="10105880" y="5102049"/>
            <a:ext cx="12098771" cy="6654453"/>
            <a:chOff x="0" y="0"/>
            <a:chExt cx="4060919" cy="2233549"/>
          </a:xfrm>
        </p:grpSpPr>
        <p:sp>
          <p:nvSpPr>
            <p:cNvPr id="5" name="Freeform 5"/>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049999"/>
            </a:solidFill>
          </p:spPr>
          <p:txBody>
            <a:bodyPr/>
            <a:lstStyle/>
            <a:p>
              <a:endParaRPr/>
            </a:p>
          </p:txBody>
        </p:sp>
        <p:sp>
          <p:nvSpPr>
            <p:cNvPr id="6" name="Freeform 6"/>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049999"/>
            </a:solidFill>
          </p:spPr>
          <p:txBody>
            <a:bodyPr/>
            <a:lstStyle/>
            <a:p>
              <a:endParaRPr/>
            </a:p>
          </p:txBody>
        </p:sp>
      </p:grpSp>
      <p:sp>
        <p:nvSpPr>
          <p:cNvPr id="9" name="TextBox 9"/>
          <p:cNvSpPr txBox="1"/>
          <p:nvPr/>
        </p:nvSpPr>
        <p:spPr>
          <a:xfrm>
            <a:off x="2971800" y="408135"/>
            <a:ext cx="10518842" cy="1096326"/>
          </a:xfrm>
          <a:prstGeom prst="rect">
            <a:avLst/>
          </a:prstGeom>
        </p:spPr>
        <p:txBody>
          <a:bodyPr lIns="0" tIns="0" rIns="0" bIns="0" rtlCol="0" anchor="t">
            <a:spAutoFit/>
          </a:bodyPr>
          <a:lstStyle/>
          <a:p>
            <a:pPr marL="0" lvl="0" indent="0" algn="ctr">
              <a:lnSpc>
                <a:spcPts val="8673"/>
              </a:lnSpc>
            </a:pPr>
            <a:r>
              <a:rPr lang="en-US" sz="7228" spc="-144">
                <a:solidFill>
                  <a:srgbClr val="026666"/>
                </a:solidFill>
                <a:latin typeface="Poppins Bold"/>
              </a:rPr>
              <a:t>Doel</a:t>
            </a:r>
          </a:p>
        </p:txBody>
      </p:sp>
      <p:sp>
        <p:nvSpPr>
          <p:cNvPr id="8" name="Tekstvak 7">
            <a:extLst>
              <a:ext uri="{FF2B5EF4-FFF2-40B4-BE49-F238E27FC236}">
                <a16:creationId xmlns:a16="http://schemas.microsoft.com/office/drawing/2014/main" id="{E463ADF2-FAB5-F954-EE3E-4EA3463B99B7}"/>
              </a:ext>
            </a:extLst>
          </p:cNvPr>
          <p:cNvSpPr txBox="1"/>
          <p:nvPr/>
        </p:nvSpPr>
        <p:spPr>
          <a:xfrm>
            <a:off x="1371600" y="2628900"/>
            <a:ext cx="9466634" cy="5324535"/>
          </a:xfrm>
          <a:prstGeom prst="rect">
            <a:avLst/>
          </a:prstGeom>
          <a:noFill/>
        </p:spPr>
        <p:txBody>
          <a:bodyPr wrap="square" rtlCol="0">
            <a:spAutoFit/>
          </a:bodyPr>
          <a:lstStyle/>
          <a:p>
            <a:pPr>
              <a:lnSpc>
                <a:spcPct val="150000"/>
              </a:lnSpc>
            </a:pPr>
            <a:r>
              <a:rPr lang="nl-NL" sz="4000">
                <a:solidFill>
                  <a:srgbClr val="026666"/>
                </a:solidFill>
                <a:latin typeface="Poppins" panose="00000500000000000000" pitchFamily="2" charset="0"/>
                <a:cs typeface="Poppins" panose="00000500000000000000" pitchFamily="2" charset="0"/>
              </a:rPr>
              <a:t>Vanuit het integratief beeld nagaan welk handelen wenselijk is voor deze leerling en zijn context.</a:t>
            </a:r>
          </a:p>
          <a:p>
            <a:pPr>
              <a:lnSpc>
                <a:spcPct val="150000"/>
              </a:lnSpc>
            </a:pPr>
            <a:r>
              <a:rPr lang="nl-NL" sz="4000">
                <a:solidFill>
                  <a:srgbClr val="026666"/>
                </a:solidFill>
                <a:latin typeface="Poppins" panose="00000500000000000000" pitchFamily="2" charset="0"/>
                <a:cs typeface="Poppins" panose="00000500000000000000" pitchFamily="2" charset="0"/>
              </a:rPr>
              <a:t>Via reflectie binnen multidisciplinair team</a:t>
            </a:r>
          </a:p>
          <a:p>
            <a:endParaRPr lang="nl-BE" sz="4000">
              <a:solidFill>
                <a:schemeClr val="bg1"/>
              </a:solidFill>
            </a:endParaRPr>
          </a:p>
        </p:txBody>
      </p:sp>
      <p:grpSp>
        <p:nvGrpSpPr>
          <p:cNvPr id="11" name="Group 5">
            <a:extLst>
              <a:ext uri="{FF2B5EF4-FFF2-40B4-BE49-F238E27FC236}">
                <a16:creationId xmlns:a16="http://schemas.microsoft.com/office/drawing/2014/main" id="{789C4302-FB04-84C7-E040-200EE968517D}"/>
              </a:ext>
            </a:extLst>
          </p:cNvPr>
          <p:cNvGrpSpPr/>
          <p:nvPr/>
        </p:nvGrpSpPr>
        <p:grpSpPr>
          <a:xfrm>
            <a:off x="11603334" y="3786846"/>
            <a:ext cx="5541666" cy="5119053"/>
            <a:chOff x="0" y="0"/>
            <a:chExt cx="6350000" cy="5865742"/>
          </a:xfrm>
        </p:grpSpPr>
        <p:sp>
          <p:nvSpPr>
            <p:cNvPr id="12" name="Freeform 6">
              <a:extLst>
                <a:ext uri="{FF2B5EF4-FFF2-40B4-BE49-F238E27FC236}">
                  <a16:creationId xmlns:a16="http://schemas.microsoft.com/office/drawing/2014/main" id="{E2FA35BE-3708-8130-DFD0-68FED404C472}"/>
                </a:ext>
              </a:extLst>
            </p:cNvPr>
            <p:cNvSpPr/>
            <p:nvPr/>
          </p:nvSpPr>
          <p:spPr>
            <a:xfrm>
              <a:off x="0" y="0"/>
              <a:ext cx="6350000" cy="5865742"/>
            </a:xfrm>
            <a:custGeom>
              <a:avLst/>
              <a:gdLst/>
              <a:ahLst/>
              <a:cxnLst/>
              <a:rect l="l" t="t" r="r" b="b"/>
              <a:pathLst>
                <a:path w="6350000" h="5865742">
                  <a:moveTo>
                    <a:pt x="6350000" y="2932906"/>
                  </a:moveTo>
                  <a:cubicBezTo>
                    <a:pt x="6350000" y="4552620"/>
                    <a:pt x="4928476" y="5865742"/>
                    <a:pt x="3175000" y="5865742"/>
                  </a:cubicBezTo>
                  <a:cubicBezTo>
                    <a:pt x="1421498" y="5865742"/>
                    <a:pt x="0" y="4552620"/>
                    <a:pt x="0" y="2932906"/>
                  </a:cubicBezTo>
                  <a:cubicBezTo>
                    <a:pt x="0" y="1313110"/>
                    <a:pt x="1421498" y="0"/>
                    <a:pt x="3175000" y="0"/>
                  </a:cubicBezTo>
                  <a:cubicBezTo>
                    <a:pt x="4928502" y="0"/>
                    <a:pt x="6350000" y="1313110"/>
                    <a:pt x="6350000" y="2932906"/>
                  </a:cubicBezTo>
                  <a:close/>
                </a:path>
              </a:pathLst>
            </a:custGeom>
            <a:blipFill>
              <a:blip r:embed="rId5"/>
              <a:stretch>
                <a:fillRect t="-4127" b="-4127"/>
              </a:stretch>
            </a:blipFill>
          </p:spPr>
          <p:txBody>
            <a:bodyPr/>
            <a:lstStyle/>
            <a:p>
              <a:endParaRPr lang="nl-BE"/>
            </a:p>
          </p:txBody>
        </p:sp>
      </p:grpSp>
      <p:sp>
        <p:nvSpPr>
          <p:cNvPr id="10" name="Freeform 10">
            <a:extLst>
              <a:ext uri="{FF2B5EF4-FFF2-40B4-BE49-F238E27FC236}">
                <a16:creationId xmlns:a16="http://schemas.microsoft.com/office/drawing/2014/main" id="{6C3DC1E3-B4F2-E0AD-FE91-FE8CFF8171FF}"/>
              </a:ext>
            </a:extLst>
          </p:cNvPr>
          <p:cNvSpPr/>
          <p:nvPr/>
        </p:nvSpPr>
        <p:spPr>
          <a:xfrm rot="10800000">
            <a:off x="0" y="6743700"/>
            <a:ext cx="4320419" cy="8607083"/>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6">
              <a:alphaModFix amt="38000"/>
            </a:blip>
            <a:srcRect/>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5" name="Audio 14">
            <a:extLst>
              <a:ext uri="{FF2B5EF4-FFF2-40B4-BE49-F238E27FC236}">
                <a16:creationId xmlns:a16="http://schemas.microsoft.com/office/drawing/2014/main" id="{35C90D19-49C6-3A77-FA67-30A91D33513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259300" y="9258300"/>
            <a:ext cx="812800" cy="812800"/>
          </a:xfrm>
          <a:prstGeom prst="rect">
            <a:avLst/>
          </a:prstGeom>
        </p:spPr>
      </p:pic>
    </p:spTree>
  </p:cSld>
  <p:clrMapOvr>
    <a:masterClrMapping/>
  </p:clrMapOvr>
  <p:transition spd="slow" advTm="12538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1351A-EA6C-950E-939E-75DD66F7A18A}"/>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6997B76B-320B-DE86-8495-DC99892C2CF2}"/>
              </a:ext>
            </a:extLst>
          </p:cNvPr>
          <p:cNvGrpSpPr/>
          <p:nvPr/>
        </p:nvGrpSpPr>
        <p:grpSpPr>
          <a:xfrm rot="2700000">
            <a:off x="10105880" y="5102049"/>
            <a:ext cx="12098771" cy="6654453"/>
            <a:chOff x="0" y="0"/>
            <a:chExt cx="4060919" cy="2233549"/>
          </a:xfrm>
        </p:grpSpPr>
        <p:sp>
          <p:nvSpPr>
            <p:cNvPr id="5" name="Freeform 5">
              <a:extLst>
                <a:ext uri="{FF2B5EF4-FFF2-40B4-BE49-F238E27FC236}">
                  <a16:creationId xmlns:a16="http://schemas.microsoft.com/office/drawing/2014/main" id="{F60E107D-4B35-E56B-8C28-DD6E3F282487}"/>
                </a:ext>
              </a:extLst>
            </p:cNvPr>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049999"/>
            </a:solidFill>
          </p:spPr>
          <p:txBody>
            <a:bodyPr/>
            <a:lstStyle/>
            <a:p>
              <a:endParaRPr/>
            </a:p>
          </p:txBody>
        </p:sp>
        <p:sp>
          <p:nvSpPr>
            <p:cNvPr id="6" name="Freeform 6">
              <a:extLst>
                <a:ext uri="{FF2B5EF4-FFF2-40B4-BE49-F238E27FC236}">
                  <a16:creationId xmlns:a16="http://schemas.microsoft.com/office/drawing/2014/main" id="{C9540E60-4ACD-6D37-CA4D-21AB7F119794}"/>
                </a:ext>
              </a:extLst>
            </p:cNvPr>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049999"/>
            </a:solidFill>
          </p:spPr>
          <p:txBody>
            <a:bodyPr/>
            <a:lstStyle/>
            <a:p>
              <a:endParaRPr/>
            </a:p>
          </p:txBody>
        </p:sp>
      </p:grpSp>
      <p:sp>
        <p:nvSpPr>
          <p:cNvPr id="9" name="TextBox 9">
            <a:extLst>
              <a:ext uri="{FF2B5EF4-FFF2-40B4-BE49-F238E27FC236}">
                <a16:creationId xmlns:a16="http://schemas.microsoft.com/office/drawing/2014/main" id="{30C8A727-C1BA-7E83-6DD5-3DEF7D0C80A0}"/>
              </a:ext>
            </a:extLst>
          </p:cNvPr>
          <p:cNvSpPr txBox="1"/>
          <p:nvPr/>
        </p:nvSpPr>
        <p:spPr>
          <a:xfrm>
            <a:off x="2895600" y="410982"/>
            <a:ext cx="10518842" cy="1096326"/>
          </a:xfrm>
          <a:prstGeom prst="rect">
            <a:avLst/>
          </a:prstGeom>
        </p:spPr>
        <p:txBody>
          <a:bodyPr lIns="0" tIns="0" rIns="0" bIns="0" rtlCol="0" anchor="t">
            <a:spAutoFit/>
          </a:bodyPr>
          <a:lstStyle/>
          <a:p>
            <a:pPr marL="0" lvl="0" indent="0" algn="ctr">
              <a:lnSpc>
                <a:spcPts val="8673"/>
              </a:lnSpc>
            </a:pPr>
            <a:r>
              <a:rPr lang="en-US" sz="7228" spc="-144" err="1">
                <a:solidFill>
                  <a:srgbClr val="B42B55"/>
                </a:solidFill>
                <a:latin typeface="Poppins Bold"/>
              </a:rPr>
              <a:t>Inhoud</a:t>
            </a:r>
            <a:endParaRPr lang="en-US" sz="7228" spc="-144">
              <a:solidFill>
                <a:srgbClr val="B42B55"/>
              </a:solidFill>
              <a:latin typeface="Poppins Bold"/>
            </a:endParaRPr>
          </a:p>
        </p:txBody>
      </p:sp>
      <p:pic>
        <p:nvPicPr>
          <p:cNvPr id="10" name="Afbeelding 9">
            <a:extLst>
              <a:ext uri="{FF2B5EF4-FFF2-40B4-BE49-F238E27FC236}">
                <a16:creationId xmlns:a16="http://schemas.microsoft.com/office/drawing/2014/main" id="{5D8BD46D-2AA8-60AB-73E9-2D6FD7FA4C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8717" y="2361238"/>
            <a:ext cx="9108482" cy="4978411"/>
          </a:xfrm>
          <a:prstGeom prst="rect">
            <a:avLst/>
          </a:prstGeom>
        </p:spPr>
      </p:pic>
      <p:pic>
        <p:nvPicPr>
          <p:cNvPr id="8" name="Afbeelding 7" descr="Afbeelding met symbool, Graphics, Lettertype, cirkel&#10;&#10;Door AI gegenereerde inhoud is mogelijk onjuist.">
            <a:extLst>
              <a:ext uri="{FF2B5EF4-FFF2-40B4-BE49-F238E27FC236}">
                <a16:creationId xmlns:a16="http://schemas.microsoft.com/office/drawing/2014/main" id="{866C260D-3D11-9D22-85A9-5C489ECE15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00" y="3771900"/>
            <a:ext cx="5540400" cy="5540400"/>
          </a:xfrm>
          <a:prstGeom prst="rect">
            <a:avLst/>
          </a:prstGeom>
        </p:spPr>
      </p:pic>
      <p:sp>
        <p:nvSpPr>
          <p:cNvPr id="14" name="Freeform 10">
            <a:extLst>
              <a:ext uri="{FF2B5EF4-FFF2-40B4-BE49-F238E27FC236}">
                <a16:creationId xmlns:a16="http://schemas.microsoft.com/office/drawing/2014/main" id="{D487041D-A185-D86A-5E44-66DC01A33E66}"/>
              </a:ext>
            </a:extLst>
          </p:cNvPr>
          <p:cNvSpPr/>
          <p:nvPr/>
        </p:nvSpPr>
        <p:spPr>
          <a:xfrm rot="10800000">
            <a:off x="0" y="6743700"/>
            <a:ext cx="4320419" cy="8607083"/>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7">
              <a:alphaModFix amt="38000"/>
            </a:blip>
            <a:srcRect/>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 name="Audio 2">
            <a:extLst>
              <a:ext uri="{FF2B5EF4-FFF2-40B4-BE49-F238E27FC236}">
                <a16:creationId xmlns:a16="http://schemas.microsoft.com/office/drawing/2014/main" id="{D1A42034-88E9-0AF9-7CB3-AA29DCE9F13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259300" y="9258300"/>
            <a:ext cx="812800" cy="812800"/>
          </a:xfrm>
          <a:prstGeom prst="rect">
            <a:avLst/>
          </a:prstGeom>
        </p:spPr>
      </p:pic>
    </p:spTree>
    <p:extLst>
      <p:ext uri="{BB962C8B-B14F-4D97-AF65-F5344CB8AC3E}">
        <p14:creationId xmlns:p14="http://schemas.microsoft.com/office/powerpoint/2010/main" val="3425259493"/>
      </p:ext>
    </p:extLst>
  </p:cSld>
  <p:clrMapOvr>
    <a:masterClrMapping/>
  </p:clrMapOvr>
  <p:transition spd="slow" advTm="2074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2" name="Freeform 10">
            <a:extLst>
              <a:ext uri="{FF2B5EF4-FFF2-40B4-BE49-F238E27FC236}">
                <a16:creationId xmlns:a16="http://schemas.microsoft.com/office/drawing/2014/main" id="{F1123A14-9851-3AF7-915B-BED865643797}"/>
              </a:ext>
            </a:extLst>
          </p:cNvPr>
          <p:cNvSpPr/>
          <p:nvPr/>
        </p:nvSpPr>
        <p:spPr>
          <a:xfrm rot="18645103">
            <a:off x="13623424" y="-1472047"/>
            <a:ext cx="4320419" cy="8607083"/>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5">
              <a:alphaModFix amt="38000"/>
            </a:blip>
            <a:srcRect/>
            <a:stretch>
              <a:fillRect/>
            </a:stretch>
          </a:blipFill>
        </p:spPr>
        <p:txBody>
          <a:bodyPr/>
          <a:lstStyle/>
          <a:p>
            <a:pPr defTabSz="1371600"/>
            <a:endParaRPr>
              <a:solidFill>
                <a:prstClr val="black"/>
              </a:solidFill>
              <a:latin typeface="Aptos" panose="02110004020202020204"/>
            </a:endParaRPr>
          </a:p>
        </p:txBody>
      </p:sp>
      <p:sp>
        <p:nvSpPr>
          <p:cNvPr id="521" name="Shape 521"/>
          <p:cNvSpPr txBox="1"/>
          <p:nvPr/>
        </p:nvSpPr>
        <p:spPr>
          <a:xfrm>
            <a:off x="907937" y="2005604"/>
            <a:ext cx="11812022" cy="7154724"/>
          </a:xfrm>
          <a:prstGeom prst="rect">
            <a:avLst/>
          </a:prstGeom>
          <a:noFill/>
          <a:ln>
            <a:noFill/>
          </a:ln>
        </p:spPr>
        <p:txBody>
          <a:bodyPr lIns="137138" tIns="68550" rIns="137138" bIns="68550" anchor="ctr" anchorCtr="0">
            <a:noAutofit/>
          </a:bodyPr>
          <a:lstStyle/>
          <a:p>
            <a:pPr>
              <a:lnSpc>
                <a:spcPct val="150000"/>
              </a:lnSpc>
              <a:spcBef>
                <a:spcPct val="20000"/>
              </a:spcBef>
              <a:buClr>
                <a:srgbClr val="02AAB4"/>
              </a:buClr>
              <a:buSzPct val="100000"/>
            </a:pPr>
            <a:r>
              <a:rPr lang="nl-BE"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Wat is er aan de hand en hoe komt het?</a:t>
            </a:r>
          </a:p>
          <a:p>
            <a:pPr>
              <a:lnSpc>
                <a:spcPct val="150000"/>
              </a:lnSpc>
              <a:spcBef>
                <a:spcPct val="20000"/>
              </a:spcBef>
              <a:buClr>
                <a:srgbClr val="02AAB4"/>
              </a:buClr>
              <a:buSzPct val="100000"/>
            </a:pPr>
            <a:r>
              <a:rPr lang="nl-BE"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Synthese van alles wat je tot nu toe al weet:</a:t>
            </a:r>
          </a:p>
          <a:p>
            <a:pPr marL="1371600" lvl="1" indent="-685800">
              <a:lnSpc>
                <a:spcPct val="150000"/>
              </a:lnSpc>
              <a:spcBef>
                <a:spcPct val="20000"/>
              </a:spcBef>
              <a:buClr>
                <a:srgbClr val="A9A9A9"/>
              </a:buClr>
              <a:buSzPct val="100000"/>
              <a:buFont typeface="Wingdings" panose="05000000000000000000" pitchFamily="2" charset="2"/>
              <a:buChar char="§"/>
            </a:pPr>
            <a:r>
              <a:rPr lang="nl-BE"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Aanvullen clustering Prodia-model / ICF-CY</a:t>
            </a:r>
          </a:p>
          <a:p>
            <a:pPr marL="1371600" lvl="1" indent="-685800">
              <a:lnSpc>
                <a:spcPct val="150000"/>
              </a:lnSpc>
              <a:spcBef>
                <a:spcPct val="20000"/>
              </a:spcBef>
              <a:buClr>
                <a:srgbClr val="A9A9A9"/>
              </a:buClr>
              <a:buSzPct val="100000"/>
              <a:buFont typeface="Wingdings" panose="05000000000000000000" pitchFamily="2" charset="2"/>
              <a:buChar char="§"/>
            </a:pPr>
            <a:r>
              <a:rPr lang="nl-BE"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Welke hypotheses worden aanvaard (+), aangehouden (?) of verworpen (-)?</a:t>
            </a:r>
          </a:p>
          <a:p>
            <a:pPr marL="1828800" lvl="2" indent="-685800">
              <a:lnSpc>
                <a:spcPct val="150000"/>
              </a:lnSpc>
              <a:spcBef>
                <a:spcPct val="20000"/>
              </a:spcBef>
              <a:buClr>
                <a:srgbClr val="A9A9A9"/>
              </a:buClr>
              <a:buSzPct val="100000"/>
              <a:buFont typeface="Wingdings" panose="05000000000000000000" pitchFamily="2" charset="2"/>
              <a:buChar char="§"/>
            </a:pPr>
            <a:r>
              <a:rPr lang="nl-BE"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hlinkClick r:id="rId6"/>
              </a:rPr>
              <a:t>Klinisch oordeel </a:t>
            </a:r>
            <a:r>
              <a:rPr lang="nl-BE"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wanneer nodig.</a:t>
            </a:r>
          </a:p>
        </p:txBody>
      </p:sp>
      <p:sp>
        <p:nvSpPr>
          <p:cNvPr id="5" name="Shape 534"/>
          <p:cNvSpPr txBox="1"/>
          <p:nvPr/>
        </p:nvSpPr>
        <p:spPr>
          <a:xfrm>
            <a:off x="1397794" y="674197"/>
            <a:ext cx="15773399" cy="1628075"/>
          </a:xfrm>
          <a:prstGeom prst="rect">
            <a:avLst/>
          </a:prstGeom>
          <a:noFill/>
          <a:ln>
            <a:noFill/>
          </a:ln>
        </p:spPr>
        <p:txBody>
          <a:bodyPr lIns="137138" tIns="68550" rIns="137138" bIns="68550" anchor="ctr" anchorCtr="0">
            <a:noAutofit/>
          </a:bodyPr>
          <a:lstStyle/>
          <a:p>
            <a:pPr algn="ctr" defTabSz="914445">
              <a:lnSpc>
                <a:spcPts val="8400"/>
              </a:lnSpc>
              <a:buClr>
                <a:srgbClr val="C00000"/>
              </a:buClr>
              <a:buSzPct val="25000"/>
            </a:pPr>
            <a:r>
              <a:rPr lang="nl-BE" sz="6975" spc="-140">
                <a:solidFill>
                  <a:srgbClr val="B42B55"/>
                </a:solidFill>
                <a:latin typeface="Poppins Bold"/>
                <a:cs typeface="Poppins Bold"/>
                <a:sym typeface="Open Sans"/>
              </a:rPr>
              <a:t>1. Integratief beeld schetsen</a:t>
            </a:r>
          </a:p>
        </p:txBody>
      </p:sp>
      <p:grpSp>
        <p:nvGrpSpPr>
          <p:cNvPr id="3" name="Group 11">
            <a:extLst>
              <a:ext uri="{FF2B5EF4-FFF2-40B4-BE49-F238E27FC236}">
                <a16:creationId xmlns:a16="http://schemas.microsoft.com/office/drawing/2014/main" id="{3457E186-732D-93F6-6AF2-0E8691CBCD5F}"/>
              </a:ext>
            </a:extLst>
          </p:cNvPr>
          <p:cNvGrpSpPr/>
          <p:nvPr/>
        </p:nvGrpSpPr>
        <p:grpSpPr>
          <a:xfrm rot="7734702">
            <a:off x="13103931" y="4117300"/>
            <a:ext cx="5979624" cy="10533071"/>
            <a:chOff x="0" y="0"/>
            <a:chExt cx="660400" cy="1042862"/>
          </a:xfrm>
        </p:grpSpPr>
        <p:sp>
          <p:nvSpPr>
            <p:cNvPr id="4" name="Freeform 12">
              <a:extLst>
                <a:ext uri="{FF2B5EF4-FFF2-40B4-BE49-F238E27FC236}">
                  <a16:creationId xmlns:a16="http://schemas.microsoft.com/office/drawing/2014/main" id="{6727FA6E-CFEB-265F-9AAA-55D0CF9EA8AB}"/>
                </a:ext>
              </a:extLst>
            </p:cNvPr>
            <p:cNvSpPr/>
            <p:nvPr/>
          </p:nvSpPr>
          <p:spPr>
            <a:xfrm>
              <a:off x="0" y="0"/>
              <a:ext cx="660400" cy="1042862"/>
            </a:xfrm>
            <a:custGeom>
              <a:avLst/>
              <a:gdLst/>
              <a:ahLst/>
              <a:cxnLst/>
              <a:rect l="l" t="t" r="r" b="b"/>
              <a:pathLst>
                <a:path w="660400" h="1042862">
                  <a:moveTo>
                    <a:pt x="220252" y="1023793"/>
                  </a:moveTo>
                  <a:cubicBezTo>
                    <a:pt x="254109" y="1035307"/>
                    <a:pt x="292600" y="1042862"/>
                    <a:pt x="330378" y="1042862"/>
                  </a:cubicBezTo>
                  <a:cubicBezTo>
                    <a:pt x="368157" y="1042862"/>
                    <a:pt x="404509" y="1036385"/>
                    <a:pt x="438009" y="1024871"/>
                  </a:cubicBezTo>
                  <a:cubicBezTo>
                    <a:pt x="438723" y="1024512"/>
                    <a:pt x="439435" y="1024512"/>
                    <a:pt x="440148" y="1024152"/>
                  </a:cubicBezTo>
                  <a:cubicBezTo>
                    <a:pt x="565955" y="978097"/>
                    <a:pt x="658618" y="856483"/>
                    <a:pt x="660400" y="709250"/>
                  </a:cubicBezTo>
                  <a:lnTo>
                    <a:pt x="660400" y="0"/>
                  </a:lnTo>
                  <a:lnTo>
                    <a:pt x="0" y="0"/>
                  </a:lnTo>
                  <a:lnTo>
                    <a:pt x="0" y="708723"/>
                  </a:lnTo>
                  <a:cubicBezTo>
                    <a:pt x="1782" y="857202"/>
                    <a:pt x="93019" y="978817"/>
                    <a:pt x="220252" y="1023793"/>
                  </a:cubicBezTo>
                  <a:close/>
                </a:path>
              </a:pathLst>
            </a:custGeom>
            <a:solidFill>
              <a:srgbClr val="D0EAF1"/>
            </a:solidFill>
          </p:spPr>
          <p:txBody>
            <a:bodyPr/>
            <a:lstStyle/>
            <a:p>
              <a:pPr defTabSz="1371600"/>
              <a:endParaRPr>
                <a:solidFill>
                  <a:prstClr val="black"/>
                </a:solidFill>
                <a:latin typeface="Aptos" panose="02110004020202020204"/>
              </a:endParaRPr>
            </a:p>
          </p:txBody>
        </p:sp>
        <p:sp>
          <p:nvSpPr>
            <p:cNvPr id="6" name="TextBox 13">
              <a:extLst>
                <a:ext uri="{FF2B5EF4-FFF2-40B4-BE49-F238E27FC236}">
                  <a16:creationId xmlns:a16="http://schemas.microsoft.com/office/drawing/2014/main" id="{0375719D-3884-ABE6-3B65-A11FD86B46C8}"/>
                </a:ext>
              </a:extLst>
            </p:cNvPr>
            <p:cNvSpPr txBox="1"/>
            <p:nvPr/>
          </p:nvSpPr>
          <p:spPr>
            <a:xfrm>
              <a:off x="0" y="-47625"/>
              <a:ext cx="660400" cy="963487"/>
            </a:xfrm>
            <a:prstGeom prst="rect">
              <a:avLst/>
            </a:prstGeom>
          </p:spPr>
          <p:txBody>
            <a:bodyPr lIns="50801" tIns="50801" rIns="50801" bIns="50801" rtlCol="0" anchor="ctr"/>
            <a:lstStyle/>
            <a:p>
              <a:pPr algn="ctr" defTabSz="1371600">
                <a:lnSpc>
                  <a:spcPts val="3359"/>
                </a:lnSpc>
              </a:pPr>
              <a:endParaRPr>
                <a:solidFill>
                  <a:prstClr val="black"/>
                </a:solidFill>
                <a:latin typeface="Aptos" panose="02110004020202020204"/>
              </a:endParaRPr>
            </a:p>
          </p:txBody>
        </p:sp>
      </p:grpSp>
      <p:pic>
        <p:nvPicPr>
          <p:cNvPr id="8" name="Afbeelding 7" descr="Afbeelding met tekst, schermopname, cirkel, Graphics&#10;&#10;Door AI gegenereerde inhoud is mogelijk onjuist.">
            <a:extLst>
              <a:ext uri="{FF2B5EF4-FFF2-40B4-BE49-F238E27FC236}">
                <a16:creationId xmlns:a16="http://schemas.microsoft.com/office/drawing/2014/main" id="{310CF318-4DA1-9576-DC43-12A42BC6CA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21169" y="5636575"/>
            <a:ext cx="5879923" cy="3379787"/>
          </a:xfrm>
          <a:prstGeom prst="rect">
            <a:avLst/>
          </a:prstGeom>
        </p:spPr>
      </p:pic>
      <p:pic>
        <p:nvPicPr>
          <p:cNvPr id="13" name="Audio 12">
            <a:extLst>
              <a:ext uri="{FF2B5EF4-FFF2-40B4-BE49-F238E27FC236}">
                <a16:creationId xmlns:a16="http://schemas.microsoft.com/office/drawing/2014/main" id="{4CE9D822-02FE-5DE5-1A12-57A3AEFA9C8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259300" y="9258300"/>
            <a:ext cx="812800" cy="812800"/>
          </a:xfrm>
          <a:prstGeom prst="rect">
            <a:avLst/>
          </a:prstGeom>
        </p:spPr>
      </p:pic>
    </p:spTree>
    <p:extLst>
      <p:ext uri="{BB962C8B-B14F-4D97-AF65-F5344CB8AC3E}">
        <p14:creationId xmlns:p14="http://schemas.microsoft.com/office/powerpoint/2010/main" val="2091774214"/>
      </p:ext>
    </p:extLst>
  </p:cSld>
  <p:clrMapOvr>
    <a:masterClrMapping/>
  </p:clrMapOvr>
  <p:transition spd="slow" advTm="6312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1E78D6-4D82-F4AA-1610-E6B7DF642441}"/>
              </a:ext>
            </a:extLst>
          </p:cNvPr>
          <p:cNvSpPr>
            <a:spLocks noGrp="1"/>
          </p:cNvSpPr>
          <p:nvPr>
            <p:ph type="title"/>
          </p:nvPr>
        </p:nvSpPr>
        <p:spPr>
          <a:xfrm>
            <a:off x="1752600" y="1441240"/>
            <a:ext cx="15544800" cy="1143000"/>
          </a:xfrm>
        </p:spPr>
        <p:txBody>
          <a:bodyPr>
            <a:normAutofit fontScale="90000"/>
          </a:bodyPr>
          <a:lstStyle/>
          <a:p>
            <a:r>
              <a:rPr lang="nl-NL" sz="6975" spc="-140">
                <a:solidFill>
                  <a:srgbClr val="026666"/>
                </a:solidFill>
                <a:latin typeface="Poppins Bold"/>
                <a:ea typeface="+mn-ea"/>
                <a:cs typeface="Poppins Bold"/>
              </a:rPr>
              <a:t>Van integratief beeld naar doelen, behoeften en aanbevelingen</a:t>
            </a:r>
            <a:endParaRPr lang="nl-BE" sz="6975" spc="-140">
              <a:solidFill>
                <a:srgbClr val="026666"/>
              </a:solidFill>
              <a:latin typeface="Poppins Bold"/>
              <a:ea typeface="+mn-ea"/>
              <a:cs typeface="Poppins Bold"/>
            </a:endParaRPr>
          </a:p>
        </p:txBody>
      </p:sp>
      <p:sp>
        <p:nvSpPr>
          <p:cNvPr id="7" name="Freeform 10">
            <a:extLst>
              <a:ext uri="{FF2B5EF4-FFF2-40B4-BE49-F238E27FC236}">
                <a16:creationId xmlns:a16="http://schemas.microsoft.com/office/drawing/2014/main" id="{4AAFA26A-9631-B59D-1B49-D870708A7559}"/>
              </a:ext>
            </a:extLst>
          </p:cNvPr>
          <p:cNvSpPr/>
          <p:nvPr/>
        </p:nvSpPr>
        <p:spPr>
          <a:xfrm rot="10800000">
            <a:off x="-948250" y="1979071"/>
            <a:ext cx="4320419" cy="8607083"/>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5">
              <a:alphaModFix amt="38000"/>
            </a:blip>
            <a:srcRect/>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Freeform 7">
            <a:extLst>
              <a:ext uri="{FF2B5EF4-FFF2-40B4-BE49-F238E27FC236}">
                <a16:creationId xmlns:a16="http://schemas.microsoft.com/office/drawing/2014/main" id="{21C99592-E4A1-29CB-C0AF-520B8DD7E4EB}"/>
              </a:ext>
            </a:extLst>
          </p:cNvPr>
          <p:cNvSpPr/>
          <p:nvPr/>
        </p:nvSpPr>
        <p:spPr>
          <a:xfrm>
            <a:off x="3660574" y="3122071"/>
            <a:ext cx="13312564" cy="5664921"/>
          </a:xfrm>
          <a:custGeom>
            <a:avLst/>
            <a:gdLst/>
            <a:ahLst/>
            <a:cxnLst/>
            <a:rect l="l" t="t" r="r" b="b"/>
            <a:pathLst>
              <a:path w="13312564" h="5664921">
                <a:moveTo>
                  <a:pt x="0" y="0"/>
                </a:moveTo>
                <a:lnTo>
                  <a:pt x="13312564" y="0"/>
                </a:lnTo>
                <a:lnTo>
                  <a:pt x="13312564" y="5664921"/>
                </a:lnTo>
                <a:lnTo>
                  <a:pt x="0" y="5664921"/>
                </a:lnTo>
                <a:lnTo>
                  <a:pt x="0" y="0"/>
                </a:lnTo>
                <a:close/>
              </a:path>
            </a:pathLst>
          </a:custGeom>
          <a:blipFill>
            <a:blip r:embed="rId6"/>
            <a:stretch>
              <a:fillRect/>
            </a:stretch>
          </a:blipFill>
        </p:spPr>
        <p:txBody>
          <a:bodyPr/>
          <a:lstStyle/>
          <a:p>
            <a:endParaRPr/>
          </a:p>
        </p:txBody>
      </p:sp>
      <p:sp>
        <p:nvSpPr>
          <p:cNvPr id="6" name="Rechthoek: afgeronde hoeken 5">
            <a:extLst>
              <a:ext uri="{FF2B5EF4-FFF2-40B4-BE49-F238E27FC236}">
                <a16:creationId xmlns:a16="http://schemas.microsoft.com/office/drawing/2014/main" id="{00E48F95-319B-B5F8-8732-C4C5A28997C7}"/>
              </a:ext>
            </a:extLst>
          </p:cNvPr>
          <p:cNvSpPr/>
          <p:nvPr/>
        </p:nvSpPr>
        <p:spPr>
          <a:xfrm>
            <a:off x="5866043" y="6497901"/>
            <a:ext cx="7825036" cy="29002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afgeronde hoeken 7">
            <a:extLst>
              <a:ext uri="{FF2B5EF4-FFF2-40B4-BE49-F238E27FC236}">
                <a16:creationId xmlns:a16="http://schemas.microsoft.com/office/drawing/2014/main" id="{A3612FB4-5938-81CC-8EB8-449ECAD27DC8}"/>
              </a:ext>
            </a:extLst>
          </p:cNvPr>
          <p:cNvSpPr/>
          <p:nvPr/>
        </p:nvSpPr>
        <p:spPr>
          <a:xfrm>
            <a:off x="6372713" y="2757096"/>
            <a:ext cx="7318366" cy="29002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descr="Afbeelding met cirkel, Lettertype, Graphics, schermopname&#10;&#10;Door AI gegenereerde inhoud is mogelijk onjuist.">
            <a:extLst>
              <a:ext uri="{FF2B5EF4-FFF2-40B4-BE49-F238E27FC236}">
                <a16:creationId xmlns:a16="http://schemas.microsoft.com/office/drawing/2014/main" id="{05B4753D-1045-D898-B603-81CA1FD1B3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4022" y="4113526"/>
            <a:ext cx="6393378" cy="3873191"/>
          </a:xfrm>
          <a:prstGeom prst="rect">
            <a:avLst/>
          </a:prstGeom>
        </p:spPr>
      </p:pic>
      <p:pic>
        <p:nvPicPr>
          <p:cNvPr id="9" name="Audio 8">
            <a:extLst>
              <a:ext uri="{FF2B5EF4-FFF2-40B4-BE49-F238E27FC236}">
                <a16:creationId xmlns:a16="http://schemas.microsoft.com/office/drawing/2014/main" id="{DE56326E-31D5-2892-F51E-8B8C1F7E8C0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259300" y="9258300"/>
            <a:ext cx="812800" cy="812800"/>
          </a:xfrm>
          <a:prstGeom prst="rect">
            <a:avLst/>
          </a:prstGeom>
        </p:spPr>
      </p:pic>
    </p:spTree>
    <p:extLst>
      <p:ext uri="{BB962C8B-B14F-4D97-AF65-F5344CB8AC3E}">
        <p14:creationId xmlns:p14="http://schemas.microsoft.com/office/powerpoint/2010/main" val="990977709"/>
      </p:ext>
    </p:extLst>
  </p:cSld>
  <p:clrMapOvr>
    <a:masterClrMapping/>
  </p:clrMapOvr>
  <p:transition spd="slow" advTm="3272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71058" y="3672472"/>
            <a:ext cx="11980898" cy="2446235"/>
            <a:chOff x="0" y="0"/>
            <a:chExt cx="6059240" cy="1448895"/>
          </a:xfrm>
        </p:grpSpPr>
        <p:sp>
          <p:nvSpPr>
            <p:cNvPr id="3" name="Freeform 3"/>
            <p:cNvSpPr/>
            <p:nvPr/>
          </p:nvSpPr>
          <p:spPr>
            <a:xfrm>
              <a:off x="19050" y="12358"/>
              <a:ext cx="6021267" cy="1424179"/>
            </a:xfrm>
            <a:custGeom>
              <a:avLst/>
              <a:gdLst/>
              <a:ahLst/>
              <a:cxnLst/>
              <a:rect l="l" t="t" r="r" b="b"/>
              <a:pathLst>
                <a:path w="6021267" h="1424179">
                  <a:moveTo>
                    <a:pt x="4923352" y="1424179"/>
                  </a:moveTo>
                  <a:lnTo>
                    <a:pt x="1097788" y="1424179"/>
                  </a:lnTo>
                  <a:cubicBezTo>
                    <a:pt x="491490" y="1424179"/>
                    <a:pt x="0" y="1105351"/>
                    <a:pt x="0" y="712048"/>
                  </a:cubicBezTo>
                  <a:cubicBezTo>
                    <a:pt x="0" y="318827"/>
                    <a:pt x="491490" y="0"/>
                    <a:pt x="1097788" y="0"/>
                  </a:cubicBezTo>
                  <a:lnTo>
                    <a:pt x="4923479" y="0"/>
                  </a:lnTo>
                  <a:cubicBezTo>
                    <a:pt x="5529777" y="0"/>
                    <a:pt x="6021267" y="318827"/>
                    <a:pt x="6021267" y="712131"/>
                  </a:cubicBezTo>
                  <a:cubicBezTo>
                    <a:pt x="6021140" y="1105351"/>
                    <a:pt x="5529650" y="1424179"/>
                    <a:pt x="4923352" y="1424179"/>
                  </a:cubicBezTo>
                  <a:close/>
                </a:path>
              </a:pathLst>
            </a:custGeom>
            <a:solidFill>
              <a:srgbClr val="D0EAF1"/>
            </a:solidFill>
          </p:spPr>
          <p:txBody>
            <a:bodyPr/>
            <a:lstStyle/>
            <a:p>
              <a:pPr defTabSz="1371600">
                <a:buClr>
                  <a:srgbClr val="000000"/>
                </a:buClr>
              </a:pPr>
              <a:endParaRPr lang="nl-BE" sz="2100" kern="0">
                <a:solidFill>
                  <a:srgbClr val="000000"/>
                </a:solidFill>
                <a:latin typeface="Arial"/>
                <a:cs typeface="Arial"/>
                <a:sym typeface="Arial"/>
              </a:endParaRPr>
            </a:p>
          </p:txBody>
        </p:sp>
        <p:sp>
          <p:nvSpPr>
            <p:cNvPr id="4" name="Freeform 4"/>
            <p:cNvSpPr/>
            <p:nvPr/>
          </p:nvSpPr>
          <p:spPr>
            <a:xfrm>
              <a:off x="0" y="0"/>
              <a:ext cx="6059240" cy="1448895"/>
            </a:xfrm>
            <a:custGeom>
              <a:avLst/>
              <a:gdLst/>
              <a:ahLst/>
              <a:cxnLst/>
              <a:rect l="l" t="t" r="r" b="b"/>
              <a:pathLst>
                <a:path w="6059240" h="1448895">
                  <a:moveTo>
                    <a:pt x="4942402" y="1448895"/>
                  </a:moveTo>
                  <a:lnTo>
                    <a:pt x="1116838" y="1448895"/>
                  </a:lnTo>
                  <a:cubicBezTo>
                    <a:pt x="501015" y="1448895"/>
                    <a:pt x="0" y="1123888"/>
                    <a:pt x="0" y="724489"/>
                  </a:cubicBezTo>
                  <a:cubicBezTo>
                    <a:pt x="0" y="325007"/>
                    <a:pt x="501015" y="0"/>
                    <a:pt x="1116838" y="0"/>
                  </a:cubicBezTo>
                  <a:lnTo>
                    <a:pt x="4942529" y="0"/>
                  </a:lnTo>
                  <a:cubicBezTo>
                    <a:pt x="5558225" y="0"/>
                    <a:pt x="6059240" y="325007"/>
                    <a:pt x="6059240" y="724489"/>
                  </a:cubicBezTo>
                  <a:cubicBezTo>
                    <a:pt x="6059240" y="1123888"/>
                    <a:pt x="5558225" y="1448895"/>
                    <a:pt x="4942402" y="1448895"/>
                  </a:cubicBezTo>
                  <a:close/>
                  <a:moveTo>
                    <a:pt x="1116838" y="24715"/>
                  </a:moveTo>
                  <a:cubicBezTo>
                    <a:pt x="521970" y="24715"/>
                    <a:pt x="38100" y="338600"/>
                    <a:pt x="38100" y="724489"/>
                  </a:cubicBezTo>
                  <a:cubicBezTo>
                    <a:pt x="38100" y="1110295"/>
                    <a:pt x="521970" y="1424262"/>
                    <a:pt x="1116838" y="1424262"/>
                  </a:cubicBezTo>
                  <a:lnTo>
                    <a:pt x="4942529" y="1424262"/>
                  </a:lnTo>
                  <a:cubicBezTo>
                    <a:pt x="5537270" y="1424262"/>
                    <a:pt x="6021267" y="1110377"/>
                    <a:pt x="6021267" y="724489"/>
                  </a:cubicBezTo>
                  <a:cubicBezTo>
                    <a:pt x="6021140" y="338600"/>
                    <a:pt x="5537270" y="24715"/>
                    <a:pt x="4942402" y="24715"/>
                  </a:cubicBezTo>
                  <a:lnTo>
                    <a:pt x="1116838" y="24715"/>
                  </a:lnTo>
                  <a:close/>
                </a:path>
              </a:pathLst>
            </a:custGeom>
            <a:solidFill>
              <a:srgbClr val="D0EAF1"/>
            </a:solidFill>
          </p:spPr>
          <p:txBody>
            <a:bodyPr/>
            <a:lstStyle/>
            <a:p>
              <a:pPr defTabSz="1371600">
                <a:buClr>
                  <a:srgbClr val="000000"/>
                </a:buClr>
              </a:pPr>
              <a:endParaRPr lang="nl-BE" sz="2100" kern="0">
                <a:solidFill>
                  <a:srgbClr val="000000"/>
                </a:solidFill>
                <a:latin typeface="Arial"/>
                <a:cs typeface="Arial"/>
                <a:sym typeface="Arial"/>
              </a:endParaRPr>
            </a:p>
          </p:txBody>
        </p:sp>
      </p:grpSp>
      <p:sp>
        <p:nvSpPr>
          <p:cNvPr id="8" name="Freeform 8"/>
          <p:cNvSpPr/>
          <p:nvPr/>
        </p:nvSpPr>
        <p:spPr>
          <a:xfrm>
            <a:off x="13893671" y="1283819"/>
            <a:ext cx="4066181" cy="3732072"/>
          </a:xfrm>
          <a:custGeom>
            <a:avLst/>
            <a:gdLst/>
            <a:ahLst/>
            <a:cxnLst/>
            <a:rect l="l" t="t" r="r" b="b"/>
            <a:pathLst>
              <a:path w="6191405" h="6191405">
                <a:moveTo>
                  <a:pt x="0" y="0"/>
                </a:moveTo>
                <a:lnTo>
                  <a:pt x="6191404" y="0"/>
                </a:lnTo>
                <a:lnTo>
                  <a:pt x="6191404" y="6191405"/>
                </a:lnTo>
                <a:lnTo>
                  <a:pt x="0" y="6191405"/>
                </a:lnTo>
                <a:lnTo>
                  <a:pt x="0" y="0"/>
                </a:lnTo>
                <a:close/>
              </a:path>
            </a:pathLst>
          </a:custGeom>
          <a:blipFill>
            <a:blip r:embed="rId6"/>
            <a:stretch>
              <a:fillRect/>
            </a:stretch>
          </a:blipFill>
        </p:spPr>
        <p:txBody>
          <a:bodyPr/>
          <a:lstStyle/>
          <a:p>
            <a:pPr defTabSz="1371600">
              <a:buClr>
                <a:srgbClr val="000000"/>
              </a:buClr>
            </a:pPr>
            <a:endParaRPr lang="nl-BE" sz="2100" kern="0">
              <a:solidFill>
                <a:srgbClr val="000000"/>
              </a:solidFill>
              <a:latin typeface="Arial"/>
              <a:cs typeface="Arial"/>
              <a:sym typeface="Arial"/>
            </a:endParaRPr>
          </a:p>
        </p:txBody>
      </p:sp>
      <p:sp>
        <p:nvSpPr>
          <p:cNvPr id="9" name="TextBox 9"/>
          <p:cNvSpPr txBox="1"/>
          <p:nvPr/>
        </p:nvSpPr>
        <p:spPr>
          <a:xfrm>
            <a:off x="310219" y="245623"/>
            <a:ext cx="17465567" cy="1058367"/>
          </a:xfrm>
          <a:prstGeom prst="rect">
            <a:avLst/>
          </a:prstGeom>
        </p:spPr>
        <p:txBody>
          <a:bodyPr lIns="0" tIns="0" rIns="0" bIns="0" rtlCol="0" anchor="t">
            <a:spAutoFit/>
          </a:bodyPr>
          <a:lstStyle/>
          <a:p>
            <a:pPr algn="ctr" defTabSz="914445">
              <a:lnSpc>
                <a:spcPts val="8400"/>
              </a:lnSpc>
            </a:pPr>
            <a:r>
              <a:rPr lang="en-US" sz="6975" spc="-140">
                <a:solidFill>
                  <a:srgbClr val="026666"/>
                </a:solidFill>
                <a:latin typeface="Poppins Bold"/>
                <a:cs typeface="Poppins Bold"/>
                <a:sym typeface="Arial"/>
              </a:rPr>
              <a:t>Wat is het </a:t>
            </a:r>
            <a:r>
              <a:rPr lang="en-US" sz="6975" spc="-140" err="1">
                <a:solidFill>
                  <a:srgbClr val="026666"/>
                </a:solidFill>
                <a:latin typeface="Poppins Bold"/>
                <a:cs typeface="Poppins Bold"/>
                <a:sym typeface="Arial"/>
              </a:rPr>
              <a:t>verschil</a:t>
            </a:r>
            <a:r>
              <a:rPr lang="en-US" sz="6975" spc="-140">
                <a:solidFill>
                  <a:srgbClr val="026666"/>
                </a:solidFill>
                <a:latin typeface="Poppins Bold"/>
                <a:cs typeface="Poppins Bold"/>
                <a:sym typeface="Arial"/>
              </a:rPr>
              <a:t>? </a:t>
            </a:r>
          </a:p>
        </p:txBody>
      </p:sp>
      <p:grpSp>
        <p:nvGrpSpPr>
          <p:cNvPr id="13" name="Group 5">
            <a:extLst>
              <a:ext uri="{FF2B5EF4-FFF2-40B4-BE49-F238E27FC236}">
                <a16:creationId xmlns:a16="http://schemas.microsoft.com/office/drawing/2014/main" id="{DDCDCBDE-FC2B-AFD5-4A2F-A9E789B7DFA3}"/>
              </a:ext>
            </a:extLst>
          </p:cNvPr>
          <p:cNvGrpSpPr/>
          <p:nvPr/>
        </p:nvGrpSpPr>
        <p:grpSpPr>
          <a:xfrm>
            <a:off x="692073" y="1309689"/>
            <a:ext cx="12131972" cy="2429906"/>
            <a:chOff x="0" y="0"/>
            <a:chExt cx="6059240" cy="1448895"/>
          </a:xfrm>
        </p:grpSpPr>
        <p:sp>
          <p:nvSpPr>
            <p:cNvPr id="14" name="Freeform 6">
              <a:extLst>
                <a:ext uri="{FF2B5EF4-FFF2-40B4-BE49-F238E27FC236}">
                  <a16:creationId xmlns:a16="http://schemas.microsoft.com/office/drawing/2014/main" id="{E4A8D144-AAFD-D293-9CF9-41F322D1AE8C}"/>
                </a:ext>
              </a:extLst>
            </p:cNvPr>
            <p:cNvSpPr/>
            <p:nvPr/>
          </p:nvSpPr>
          <p:spPr>
            <a:xfrm>
              <a:off x="19050" y="12358"/>
              <a:ext cx="6021267" cy="1424179"/>
            </a:xfrm>
            <a:custGeom>
              <a:avLst/>
              <a:gdLst/>
              <a:ahLst/>
              <a:cxnLst/>
              <a:rect l="l" t="t" r="r" b="b"/>
              <a:pathLst>
                <a:path w="6021267" h="1424179">
                  <a:moveTo>
                    <a:pt x="4923352" y="1424179"/>
                  </a:moveTo>
                  <a:lnTo>
                    <a:pt x="1097788" y="1424179"/>
                  </a:lnTo>
                  <a:cubicBezTo>
                    <a:pt x="491490" y="1424179"/>
                    <a:pt x="0" y="1105351"/>
                    <a:pt x="0" y="712048"/>
                  </a:cubicBezTo>
                  <a:cubicBezTo>
                    <a:pt x="0" y="318827"/>
                    <a:pt x="491490" y="0"/>
                    <a:pt x="1097788" y="0"/>
                  </a:cubicBezTo>
                  <a:lnTo>
                    <a:pt x="4923479" y="0"/>
                  </a:lnTo>
                  <a:cubicBezTo>
                    <a:pt x="5529777" y="0"/>
                    <a:pt x="6021267" y="318827"/>
                    <a:pt x="6021267" y="712131"/>
                  </a:cubicBezTo>
                  <a:cubicBezTo>
                    <a:pt x="6021140" y="1105351"/>
                    <a:pt x="5529650" y="1424179"/>
                    <a:pt x="4923352" y="1424179"/>
                  </a:cubicBezTo>
                  <a:close/>
                </a:path>
              </a:pathLst>
            </a:custGeom>
            <a:solidFill>
              <a:srgbClr val="D0EAF1"/>
            </a:solidFill>
          </p:spPr>
          <p:txBody>
            <a:bodyPr/>
            <a:lstStyle/>
            <a:p>
              <a:pPr defTabSz="1371600">
                <a:buClr>
                  <a:srgbClr val="000000"/>
                </a:buClr>
              </a:pPr>
              <a:endParaRPr lang="nl-BE" sz="2100" kern="0">
                <a:solidFill>
                  <a:srgbClr val="000000"/>
                </a:solidFill>
                <a:latin typeface="Arial"/>
                <a:cs typeface="Arial"/>
                <a:sym typeface="Arial"/>
              </a:endParaRPr>
            </a:p>
          </p:txBody>
        </p:sp>
        <p:sp>
          <p:nvSpPr>
            <p:cNvPr id="15" name="Freeform 7">
              <a:extLst>
                <a:ext uri="{FF2B5EF4-FFF2-40B4-BE49-F238E27FC236}">
                  <a16:creationId xmlns:a16="http://schemas.microsoft.com/office/drawing/2014/main" id="{C5033B23-49D2-902B-6AB8-42F6D94D6E54}"/>
                </a:ext>
              </a:extLst>
            </p:cNvPr>
            <p:cNvSpPr/>
            <p:nvPr/>
          </p:nvSpPr>
          <p:spPr>
            <a:xfrm>
              <a:off x="0" y="0"/>
              <a:ext cx="6059240" cy="1448895"/>
            </a:xfrm>
            <a:custGeom>
              <a:avLst/>
              <a:gdLst/>
              <a:ahLst/>
              <a:cxnLst/>
              <a:rect l="l" t="t" r="r" b="b"/>
              <a:pathLst>
                <a:path w="6059240" h="1448895">
                  <a:moveTo>
                    <a:pt x="4942402" y="1448895"/>
                  </a:moveTo>
                  <a:lnTo>
                    <a:pt x="1116838" y="1448895"/>
                  </a:lnTo>
                  <a:cubicBezTo>
                    <a:pt x="501015" y="1448895"/>
                    <a:pt x="0" y="1123888"/>
                    <a:pt x="0" y="724489"/>
                  </a:cubicBezTo>
                  <a:cubicBezTo>
                    <a:pt x="0" y="325007"/>
                    <a:pt x="501015" y="0"/>
                    <a:pt x="1116838" y="0"/>
                  </a:cubicBezTo>
                  <a:lnTo>
                    <a:pt x="4942529" y="0"/>
                  </a:lnTo>
                  <a:cubicBezTo>
                    <a:pt x="5558225" y="0"/>
                    <a:pt x="6059240" y="325007"/>
                    <a:pt x="6059240" y="724489"/>
                  </a:cubicBezTo>
                  <a:cubicBezTo>
                    <a:pt x="6059240" y="1123888"/>
                    <a:pt x="5558225" y="1448895"/>
                    <a:pt x="4942402" y="1448895"/>
                  </a:cubicBezTo>
                  <a:close/>
                  <a:moveTo>
                    <a:pt x="1116838" y="24715"/>
                  </a:moveTo>
                  <a:cubicBezTo>
                    <a:pt x="521970" y="24715"/>
                    <a:pt x="38100" y="338600"/>
                    <a:pt x="38100" y="724489"/>
                  </a:cubicBezTo>
                  <a:cubicBezTo>
                    <a:pt x="38100" y="1110295"/>
                    <a:pt x="521970" y="1424262"/>
                    <a:pt x="1116838" y="1424262"/>
                  </a:cubicBezTo>
                  <a:lnTo>
                    <a:pt x="4942529" y="1424262"/>
                  </a:lnTo>
                  <a:cubicBezTo>
                    <a:pt x="5537270" y="1424262"/>
                    <a:pt x="6021267" y="1110377"/>
                    <a:pt x="6021267" y="724489"/>
                  </a:cubicBezTo>
                  <a:cubicBezTo>
                    <a:pt x="6021140" y="338600"/>
                    <a:pt x="5537270" y="24715"/>
                    <a:pt x="4942402" y="24715"/>
                  </a:cubicBezTo>
                  <a:lnTo>
                    <a:pt x="1116838" y="24715"/>
                  </a:lnTo>
                  <a:close/>
                </a:path>
              </a:pathLst>
            </a:custGeom>
            <a:solidFill>
              <a:srgbClr val="D0EAF1"/>
            </a:solidFill>
          </p:spPr>
          <p:txBody>
            <a:bodyPr lIns="137160" tIns="68580" rIns="137160" bIns="68580" anchor="t"/>
            <a:lstStyle/>
            <a:p>
              <a:pPr defTabSz="1371600">
                <a:buClr>
                  <a:srgbClr val="000000"/>
                </a:buClr>
              </a:pPr>
              <a:endParaRPr lang="nl-BE" sz="2100" kern="0">
                <a:solidFill>
                  <a:srgbClr val="000000"/>
                </a:solidFill>
                <a:latin typeface="Arial"/>
                <a:cs typeface="Arial"/>
                <a:sym typeface="Arial"/>
              </a:endParaRPr>
            </a:p>
          </p:txBody>
        </p:sp>
      </p:grpSp>
      <p:sp>
        <p:nvSpPr>
          <p:cNvPr id="17" name="Tekstvak 16">
            <a:extLst>
              <a:ext uri="{FF2B5EF4-FFF2-40B4-BE49-F238E27FC236}">
                <a16:creationId xmlns:a16="http://schemas.microsoft.com/office/drawing/2014/main" id="{3DC3D9B1-2E38-47F1-F22E-E767F8A7363D}"/>
              </a:ext>
            </a:extLst>
          </p:cNvPr>
          <p:cNvSpPr txBox="1"/>
          <p:nvPr/>
        </p:nvSpPr>
        <p:spPr>
          <a:xfrm>
            <a:off x="2209800" y="1471976"/>
            <a:ext cx="10870067" cy="1246495"/>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defTabSz="1371600">
              <a:buClr>
                <a:srgbClr val="000000"/>
              </a:buClr>
            </a:pPr>
            <a:r>
              <a:rPr lang="nl-BE" sz="3600" b="1" i="1" kern="0">
                <a:solidFill>
                  <a:srgbClr val="016666"/>
                </a:solidFill>
                <a:latin typeface="Poppins"/>
                <a:cs typeface="Arial"/>
                <a:sym typeface="Arial"/>
              </a:rPr>
              <a:t>Doelen </a:t>
            </a:r>
            <a:r>
              <a:rPr lang="nl-BE" sz="3600" b="1" kern="0">
                <a:solidFill>
                  <a:srgbClr val="016666"/>
                </a:solidFill>
                <a:latin typeface="Poppins"/>
                <a:cs typeface="Arial"/>
                <a:sym typeface="Arial"/>
              </a:rPr>
              <a:t>=</a:t>
            </a:r>
            <a:r>
              <a:rPr lang="nl-BE" sz="3600" kern="0">
                <a:solidFill>
                  <a:srgbClr val="016666"/>
                </a:solidFill>
                <a:latin typeface="Poppins"/>
                <a:cs typeface="Arial"/>
                <a:sym typeface="Arial"/>
              </a:rPr>
              <a:t> Waar willen we naartoe?  </a:t>
            </a:r>
            <a:r>
              <a:rPr lang="en-US" sz="3600" kern="0">
                <a:solidFill>
                  <a:srgbClr val="016666"/>
                </a:solidFill>
                <a:latin typeface="Poppins"/>
                <a:cs typeface="Arial"/>
                <a:sym typeface="Arial"/>
              </a:rPr>
              <a:t>​</a:t>
            </a:r>
            <a:br>
              <a:rPr lang="en-US" sz="3600" kern="0">
                <a:solidFill>
                  <a:srgbClr val="000000"/>
                </a:solidFill>
                <a:latin typeface="Poppins"/>
                <a:cs typeface="Arial"/>
                <a:sym typeface="Arial"/>
              </a:rPr>
            </a:br>
            <a:r>
              <a:rPr lang="nl-BE" sz="3600" kern="0">
                <a:solidFill>
                  <a:srgbClr val="016666"/>
                </a:solidFill>
                <a:latin typeface="Poppins"/>
                <a:cs typeface="Arial"/>
                <a:sym typeface="Arial"/>
              </a:rPr>
              <a:t>Wat willen we en wat kunnen we veranderen?</a:t>
            </a:r>
            <a:r>
              <a:rPr lang="en-US" sz="3600" kern="0">
                <a:solidFill>
                  <a:srgbClr val="016666"/>
                </a:solidFill>
                <a:latin typeface="Poppins"/>
                <a:cs typeface="Arial"/>
                <a:sym typeface="Arial"/>
              </a:rPr>
              <a:t>​</a:t>
            </a:r>
          </a:p>
        </p:txBody>
      </p:sp>
      <p:sp>
        <p:nvSpPr>
          <p:cNvPr id="18" name="Tekstvak 17">
            <a:extLst>
              <a:ext uri="{FF2B5EF4-FFF2-40B4-BE49-F238E27FC236}">
                <a16:creationId xmlns:a16="http://schemas.microsoft.com/office/drawing/2014/main" id="{5CD168C6-0E83-8E2C-0621-9D10875CC475}"/>
              </a:ext>
            </a:extLst>
          </p:cNvPr>
          <p:cNvSpPr txBox="1"/>
          <p:nvPr/>
        </p:nvSpPr>
        <p:spPr>
          <a:xfrm>
            <a:off x="2188712" y="3805711"/>
            <a:ext cx="10891155" cy="1800493"/>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defTabSz="1371600">
              <a:buClr>
                <a:srgbClr val="000000"/>
              </a:buClr>
            </a:pPr>
            <a:r>
              <a:rPr lang="nl-BE" sz="3600" b="1" i="1" kern="0">
                <a:solidFill>
                  <a:srgbClr val="016666"/>
                </a:solidFill>
                <a:latin typeface="Poppins"/>
                <a:cs typeface="Arial"/>
                <a:sym typeface="Arial"/>
              </a:rPr>
              <a:t>Behoeften </a:t>
            </a:r>
            <a:r>
              <a:rPr lang="nl-BE" sz="3600" b="1" kern="0">
                <a:solidFill>
                  <a:srgbClr val="016666"/>
                </a:solidFill>
                <a:latin typeface="Poppins"/>
                <a:cs typeface="Arial"/>
                <a:sym typeface="Arial"/>
              </a:rPr>
              <a:t>= </a:t>
            </a:r>
            <a:r>
              <a:rPr lang="nl-BE" sz="3600" kern="0">
                <a:solidFill>
                  <a:srgbClr val="016666"/>
                </a:solidFill>
                <a:latin typeface="Poppins"/>
                <a:cs typeface="Arial"/>
                <a:sym typeface="Arial"/>
              </a:rPr>
              <a:t>Wat heeft de leerling/leerkracht/ouder nodig om het doel te bereiken? </a:t>
            </a:r>
            <a:endParaRPr lang="nl-NL" sz="2100" kern="0">
              <a:solidFill>
                <a:srgbClr val="000000"/>
              </a:solidFill>
              <a:latin typeface="Arial"/>
              <a:cs typeface="Arial"/>
              <a:sym typeface="Arial"/>
            </a:endParaRPr>
          </a:p>
        </p:txBody>
      </p:sp>
      <p:pic>
        <p:nvPicPr>
          <p:cNvPr id="20" name="Afbeelding 19" descr="Afbeelding met cirkel, Graphics, Kleurrijkheid, kunst&#10;&#10;Automatisch gegenereerde beschrijving">
            <a:extLst>
              <a:ext uri="{FF2B5EF4-FFF2-40B4-BE49-F238E27FC236}">
                <a16:creationId xmlns:a16="http://schemas.microsoft.com/office/drawing/2014/main" id="{2E4CC0C0-8B09-9B34-2151-C14588736FFB}"/>
              </a:ext>
            </a:extLst>
          </p:cNvPr>
          <p:cNvPicPr>
            <a:picLocks noChangeAspect="1"/>
          </p:cNvPicPr>
          <p:nvPr/>
        </p:nvPicPr>
        <p:blipFill>
          <a:blip r:embed="rId7"/>
          <a:stretch>
            <a:fillRect/>
          </a:stretch>
        </p:blipFill>
        <p:spPr>
          <a:xfrm>
            <a:off x="13961984" y="5143500"/>
            <a:ext cx="4147413" cy="4089636"/>
          </a:xfrm>
          <a:prstGeom prst="rect">
            <a:avLst/>
          </a:prstGeom>
        </p:spPr>
      </p:pic>
      <p:grpSp>
        <p:nvGrpSpPr>
          <p:cNvPr id="21" name="Group 2">
            <a:extLst>
              <a:ext uri="{FF2B5EF4-FFF2-40B4-BE49-F238E27FC236}">
                <a16:creationId xmlns:a16="http://schemas.microsoft.com/office/drawing/2014/main" id="{1ECF43BE-2EB1-AD0B-EDD9-2D7904E65819}"/>
              </a:ext>
            </a:extLst>
          </p:cNvPr>
          <p:cNvGrpSpPr/>
          <p:nvPr/>
        </p:nvGrpSpPr>
        <p:grpSpPr>
          <a:xfrm>
            <a:off x="420296" y="5919591"/>
            <a:ext cx="12531660" cy="2446235"/>
            <a:chOff x="0" y="0"/>
            <a:chExt cx="6059240" cy="1448895"/>
          </a:xfrm>
        </p:grpSpPr>
        <p:sp>
          <p:nvSpPr>
            <p:cNvPr id="22" name="Freeform 3">
              <a:extLst>
                <a:ext uri="{FF2B5EF4-FFF2-40B4-BE49-F238E27FC236}">
                  <a16:creationId xmlns:a16="http://schemas.microsoft.com/office/drawing/2014/main" id="{352532E3-087D-A122-0AAA-683A804AF83F}"/>
                </a:ext>
              </a:extLst>
            </p:cNvPr>
            <p:cNvSpPr/>
            <p:nvPr/>
          </p:nvSpPr>
          <p:spPr>
            <a:xfrm>
              <a:off x="19050" y="12358"/>
              <a:ext cx="6021267" cy="1424179"/>
            </a:xfrm>
            <a:custGeom>
              <a:avLst/>
              <a:gdLst/>
              <a:ahLst/>
              <a:cxnLst/>
              <a:rect l="l" t="t" r="r" b="b"/>
              <a:pathLst>
                <a:path w="6021267" h="1424179">
                  <a:moveTo>
                    <a:pt x="4923352" y="1424179"/>
                  </a:moveTo>
                  <a:lnTo>
                    <a:pt x="1097788" y="1424179"/>
                  </a:lnTo>
                  <a:cubicBezTo>
                    <a:pt x="491490" y="1424179"/>
                    <a:pt x="0" y="1105351"/>
                    <a:pt x="0" y="712048"/>
                  </a:cubicBezTo>
                  <a:cubicBezTo>
                    <a:pt x="0" y="318827"/>
                    <a:pt x="491490" y="0"/>
                    <a:pt x="1097788" y="0"/>
                  </a:cubicBezTo>
                  <a:lnTo>
                    <a:pt x="4923479" y="0"/>
                  </a:lnTo>
                  <a:cubicBezTo>
                    <a:pt x="5529777" y="0"/>
                    <a:pt x="6021267" y="318827"/>
                    <a:pt x="6021267" y="712131"/>
                  </a:cubicBezTo>
                  <a:cubicBezTo>
                    <a:pt x="6021140" y="1105351"/>
                    <a:pt x="5529650" y="1424179"/>
                    <a:pt x="4923352" y="1424179"/>
                  </a:cubicBezTo>
                  <a:close/>
                </a:path>
              </a:pathLst>
            </a:custGeom>
            <a:solidFill>
              <a:srgbClr val="D0EAF1"/>
            </a:solidFill>
          </p:spPr>
          <p:txBody>
            <a:bodyPr/>
            <a:lstStyle/>
            <a:p>
              <a:pPr defTabSz="1371600">
                <a:buClr>
                  <a:srgbClr val="000000"/>
                </a:buClr>
              </a:pPr>
              <a:endParaRPr lang="nl-BE" sz="2100" kern="0">
                <a:solidFill>
                  <a:srgbClr val="000000"/>
                </a:solidFill>
                <a:latin typeface="Arial"/>
                <a:cs typeface="Arial"/>
                <a:sym typeface="Arial"/>
              </a:endParaRPr>
            </a:p>
          </p:txBody>
        </p:sp>
        <p:sp>
          <p:nvSpPr>
            <p:cNvPr id="23" name="Freeform 4">
              <a:extLst>
                <a:ext uri="{FF2B5EF4-FFF2-40B4-BE49-F238E27FC236}">
                  <a16:creationId xmlns:a16="http://schemas.microsoft.com/office/drawing/2014/main" id="{34964711-AC84-3771-0B8C-DDC01F7ABD3B}"/>
                </a:ext>
              </a:extLst>
            </p:cNvPr>
            <p:cNvSpPr/>
            <p:nvPr/>
          </p:nvSpPr>
          <p:spPr>
            <a:xfrm>
              <a:off x="0" y="0"/>
              <a:ext cx="6059240" cy="1448895"/>
            </a:xfrm>
            <a:custGeom>
              <a:avLst/>
              <a:gdLst/>
              <a:ahLst/>
              <a:cxnLst/>
              <a:rect l="l" t="t" r="r" b="b"/>
              <a:pathLst>
                <a:path w="6059240" h="1448895">
                  <a:moveTo>
                    <a:pt x="4942402" y="1448895"/>
                  </a:moveTo>
                  <a:lnTo>
                    <a:pt x="1116838" y="1448895"/>
                  </a:lnTo>
                  <a:cubicBezTo>
                    <a:pt x="501015" y="1448895"/>
                    <a:pt x="0" y="1123888"/>
                    <a:pt x="0" y="724489"/>
                  </a:cubicBezTo>
                  <a:cubicBezTo>
                    <a:pt x="0" y="325007"/>
                    <a:pt x="501015" y="0"/>
                    <a:pt x="1116838" y="0"/>
                  </a:cubicBezTo>
                  <a:lnTo>
                    <a:pt x="4942529" y="0"/>
                  </a:lnTo>
                  <a:cubicBezTo>
                    <a:pt x="5558225" y="0"/>
                    <a:pt x="6059240" y="325007"/>
                    <a:pt x="6059240" y="724489"/>
                  </a:cubicBezTo>
                  <a:cubicBezTo>
                    <a:pt x="6059240" y="1123888"/>
                    <a:pt x="5558225" y="1448895"/>
                    <a:pt x="4942402" y="1448895"/>
                  </a:cubicBezTo>
                  <a:close/>
                  <a:moveTo>
                    <a:pt x="1116838" y="24715"/>
                  </a:moveTo>
                  <a:cubicBezTo>
                    <a:pt x="521970" y="24715"/>
                    <a:pt x="38100" y="338600"/>
                    <a:pt x="38100" y="724489"/>
                  </a:cubicBezTo>
                  <a:cubicBezTo>
                    <a:pt x="38100" y="1110295"/>
                    <a:pt x="521970" y="1424262"/>
                    <a:pt x="1116838" y="1424262"/>
                  </a:cubicBezTo>
                  <a:lnTo>
                    <a:pt x="4942529" y="1424262"/>
                  </a:lnTo>
                  <a:cubicBezTo>
                    <a:pt x="5537270" y="1424262"/>
                    <a:pt x="6021267" y="1110377"/>
                    <a:pt x="6021267" y="724489"/>
                  </a:cubicBezTo>
                  <a:cubicBezTo>
                    <a:pt x="6021140" y="338600"/>
                    <a:pt x="5537270" y="24715"/>
                    <a:pt x="4942402" y="24715"/>
                  </a:cubicBezTo>
                  <a:lnTo>
                    <a:pt x="1116838" y="24715"/>
                  </a:lnTo>
                  <a:close/>
                </a:path>
              </a:pathLst>
            </a:custGeom>
            <a:solidFill>
              <a:srgbClr val="D0EAF1"/>
            </a:solidFill>
          </p:spPr>
          <p:txBody>
            <a:bodyPr/>
            <a:lstStyle/>
            <a:p>
              <a:pPr defTabSz="1371600">
                <a:buClr>
                  <a:srgbClr val="000000"/>
                </a:buClr>
              </a:pPr>
              <a:endParaRPr lang="nl-BE" sz="2100" kern="0">
                <a:solidFill>
                  <a:srgbClr val="000000"/>
                </a:solidFill>
                <a:latin typeface="Arial"/>
                <a:cs typeface="Arial"/>
                <a:sym typeface="Arial"/>
              </a:endParaRPr>
            </a:p>
          </p:txBody>
        </p:sp>
      </p:grpSp>
      <p:grpSp>
        <p:nvGrpSpPr>
          <p:cNvPr id="24" name="Group 2">
            <a:extLst>
              <a:ext uri="{FF2B5EF4-FFF2-40B4-BE49-F238E27FC236}">
                <a16:creationId xmlns:a16="http://schemas.microsoft.com/office/drawing/2014/main" id="{66F6AEB9-2208-E28F-282C-C9CFF5BDDA52}"/>
              </a:ext>
            </a:extLst>
          </p:cNvPr>
          <p:cNvGrpSpPr/>
          <p:nvPr/>
        </p:nvGrpSpPr>
        <p:grpSpPr>
          <a:xfrm>
            <a:off x="553575" y="8074506"/>
            <a:ext cx="12544221" cy="2446235"/>
            <a:chOff x="0" y="0"/>
            <a:chExt cx="6059240" cy="1448895"/>
          </a:xfrm>
        </p:grpSpPr>
        <p:sp>
          <p:nvSpPr>
            <p:cNvPr id="25" name="Freeform 3">
              <a:extLst>
                <a:ext uri="{FF2B5EF4-FFF2-40B4-BE49-F238E27FC236}">
                  <a16:creationId xmlns:a16="http://schemas.microsoft.com/office/drawing/2014/main" id="{DE63B4DF-E8F5-3004-ECD0-27579E8154C8}"/>
                </a:ext>
              </a:extLst>
            </p:cNvPr>
            <p:cNvSpPr/>
            <p:nvPr/>
          </p:nvSpPr>
          <p:spPr>
            <a:xfrm>
              <a:off x="19050" y="12358"/>
              <a:ext cx="6021267" cy="1424179"/>
            </a:xfrm>
            <a:custGeom>
              <a:avLst/>
              <a:gdLst/>
              <a:ahLst/>
              <a:cxnLst/>
              <a:rect l="l" t="t" r="r" b="b"/>
              <a:pathLst>
                <a:path w="6021267" h="1424179">
                  <a:moveTo>
                    <a:pt x="4923352" y="1424179"/>
                  </a:moveTo>
                  <a:lnTo>
                    <a:pt x="1097788" y="1424179"/>
                  </a:lnTo>
                  <a:cubicBezTo>
                    <a:pt x="491490" y="1424179"/>
                    <a:pt x="0" y="1105351"/>
                    <a:pt x="0" y="712048"/>
                  </a:cubicBezTo>
                  <a:cubicBezTo>
                    <a:pt x="0" y="318827"/>
                    <a:pt x="491490" y="0"/>
                    <a:pt x="1097788" y="0"/>
                  </a:cubicBezTo>
                  <a:lnTo>
                    <a:pt x="4923479" y="0"/>
                  </a:lnTo>
                  <a:cubicBezTo>
                    <a:pt x="5529777" y="0"/>
                    <a:pt x="6021267" y="318827"/>
                    <a:pt x="6021267" y="712131"/>
                  </a:cubicBezTo>
                  <a:cubicBezTo>
                    <a:pt x="6021140" y="1105351"/>
                    <a:pt x="5529650" y="1424179"/>
                    <a:pt x="4923352" y="1424179"/>
                  </a:cubicBezTo>
                  <a:close/>
                </a:path>
              </a:pathLst>
            </a:custGeom>
            <a:solidFill>
              <a:srgbClr val="D0EAF1"/>
            </a:solidFill>
          </p:spPr>
          <p:txBody>
            <a:bodyPr/>
            <a:lstStyle/>
            <a:p>
              <a:pPr defTabSz="1371600">
                <a:buClr>
                  <a:srgbClr val="000000"/>
                </a:buClr>
              </a:pPr>
              <a:endParaRPr lang="nl-BE" sz="2100" kern="0">
                <a:solidFill>
                  <a:srgbClr val="000000"/>
                </a:solidFill>
                <a:latin typeface="Arial"/>
                <a:cs typeface="Arial"/>
                <a:sym typeface="Arial"/>
              </a:endParaRPr>
            </a:p>
          </p:txBody>
        </p:sp>
        <p:sp>
          <p:nvSpPr>
            <p:cNvPr id="26" name="Freeform 4">
              <a:extLst>
                <a:ext uri="{FF2B5EF4-FFF2-40B4-BE49-F238E27FC236}">
                  <a16:creationId xmlns:a16="http://schemas.microsoft.com/office/drawing/2014/main" id="{A2DBADF9-AC49-3109-AF9D-2379948E0131}"/>
                </a:ext>
              </a:extLst>
            </p:cNvPr>
            <p:cNvSpPr/>
            <p:nvPr/>
          </p:nvSpPr>
          <p:spPr>
            <a:xfrm>
              <a:off x="0" y="0"/>
              <a:ext cx="6059240" cy="1448895"/>
            </a:xfrm>
            <a:custGeom>
              <a:avLst/>
              <a:gdLst/>
              <a:ahLst/>
              <a:cxnLst/>
              <a:rect l="l" t="t" r="r" b="b"/>
              <a:pathLst>
                <a:path w="6059240" h="1448895">
                  <a:moveTo>
                    <a:pt x="4942402" y="1448895"/>
                  </a:moveTo>
                  <a:lnTo>
                    <a:pt x="1116838" y="1448895"/>
                  </a:lnTo>
                  <a:cubicBezTo>
                    <a:pt x="501015" y="1448895"/>
                    <a:pt x="0" y="1123888"/>
                    <a:pt x="0" y="724489"/>
                  </a:cubicBezTo>
                  <a:cubicBezTo>
                    <a:pt x="0" y="325007"/>
                    <a:pt x="501015" y="0"/>
                    <a:pt x="1116838" y="0"/>
                  </a:cubicBezTo>
                  <a:lnTo>
                    <a:pt x="4942529" y="0"/>
                  </a:lnTo>
                  <a:cubicBezTo>
                    <a:pt x="5558225" y="0"/>
                    <a:pt x="6059240" y="325007"/>
                    <a:pt x="6059240" y="724489"/>
                  </a:cubicBezTo>
                  <a:cubicBezTo>
                    <a:pt x="6059240" y="1123888"/>
                    <a:pt x="5558225" y="1448895"/>
                    <a:pt x="4942402" y="1448895"/>
                  </a:cubicBezTo>
                  <a:close/>
                  <a:moveTo>
                    <a:pt x="1116838" y="24715"/>
                  </a:moveTo>
                  <a:cubicBezTo>
                    <a:pt x="521970" y="24715"/>
                    <a:pt x="38100" y="338600"/>
                    <a:pt x="38100" y="724489"/>
                  </a:cubicBezTo>
                  <a:cubicBezTo>
                    <a:pt x="38100" y="1110295"/>
                    <a:pt x="521970" y="1424262"/>
                    <a:pt x="1116838" y="1424262"/>
                  </a:cubicBezTo>
                  <a:lnTo>
                    <a:pt x="4942529" y="1424262"/>
                  </a:lnTo>
                  <a:cubicBezTo>
                    <a:pt x="5537270" y="1424262"/>
                    <a:pt x="6021267" y="1110377"/>
                    <a:pt x="6021267" y="724489"/>
                  </a:cubicBezTo>
                  <a:cubicBezTo>
                    <a:pt x="6021140" y="338600"/>
                    <a:pt x="5537270" y="24715"/>
                    <a:pt x="4942402" y="24715"/>
                  </a:cubicBezTo>
                  <a:lnTo>
                    <a:pt x="1116838" y="24715"/>
                  </a:lnTo>
                  <a:close/>
                </a:path>
              </a:pathLst>
            </a:custGeom>
            <a:solidFill>
              <a:srgbClr val="D0EAF1"/>
            </a:solidFill>
          </p:spPr>
          <p:txBody>
            <a:bodyPr/>
            <a:lstStyle/>
            <a:p>
              <a:pPr defTabSz="1371600">
                <a:buClr>
                  <a:srgbClr val="000000"/>
                </a:buClr>
              </a:pPr>
              <a:endParaRPr lang="nl-BE" sz="2100" kern="0">
                <a:solidFill>
                  <a:srgbClr val="000000"/>
                </a:solidFill>
                <a:latin typeface="Arial"/>
                <a:cs typeface="Arial"/>
                <a:sym typeface="Arial"/>
              </a:endParaRPr>
            </a:p>
          </p:txBody>
        </p:sp>
      </p:grpSp>
      <p:sp>
        <p:nvSpPr>
          <p:cNvPr id="27" name="Tekstvak 26">
            <a:extLst>
              <a:ext uri="{FF2B5EF4-FFF2-40B4-BE49-F238E27FC236}">
                <a16:creationId xmlns:a16="http://schemas.microsoft.com/office/drawing/2014/main" id="{1417BDE9-4031-CDF0-42EF-110D026F3BDE}"/>
              </a:ext>
            </a:extLst>
          </p:cNvPr>
          <p:cNvSpPr txBox="1"/>
          <p:nvPr/>
        </p:nvSpPr>
        <p:spPr>
          <a:xfrm>
            <a:off x="2184230" y="6048738"/>
            <a:ext cx="11239953" cy="1800493"/>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defTabSz="1371600">
              <a:buClr>
                <a:srgbClr val="000000"/>
              </a:buClr>
            </a:pPr>
            <a:r>
              <a:rPr lang="nl-BE" sz="3600" b="1" i="1" kern="0">
                <a:solidFill>
                  <a:srgbClr val="016666"/>
                </a:solidFill>
                <a:latin typeface="Poppins"/>
                <a:cs typeface="Arial"/>
                <a:sym typeface="Arial"/>
              </a:rPr>
              <a:t>Aanbevelingen </a:t>
            </a:r>
            <a:r>
              <a:rPr lang="nl-BE" sz="3600" b="1" kern="0">
                <a:solidFill>
                  <a:srgbClr val="016666"/>
                </a:solidFill>
                <a:latin typeface="Poppins"/>
                <a:cs typeface="Arial"/>
                <a:sym typeface="Arial"/>
              </a:rPr>
              <a:t>=</a:t>
            </a:r>
            <a:r>
              <a:rPr lang="nl-BE" sz="3600" kern="0">
                <a:solidFill>
                  <a:srgbClr val="016666"/>
                </a:solidFill>
                <a:latin typeface="Poppins"/>
                <a:cs typeface="Arial"/>
                <a:sym typeface="Arial"/>
              </a:rPr>
              <a:t> Wat kan je de leerling/leerkracht/ouder mogelijk aanreiken ter ondersteuning van zijn behoeften? </a:t>
            </a:r>
            <a:endParaRPr lang="nl-NL" sz="2100" kern="0">
              <a:solidFill>
                <a:srgbClr val="000000"/>
              </a:solidFill>
              <a:latin typeface="Arial"/>
              <a:cs typeface="Arial"/>
              <a:sym typeface="Arial"/>
            </a:endParaRPr>
          </a:p>
        </p:txBody>
      </p:sp>
      <p:sp>
        <p:nvSpPr>
          <p:cNvPr id="28" name="Tekstvak 27">
            <a:extLst>
              <a:ext uri="{FF2B5EF4-FFF2-40B4-BE49-F238E27FC236}">
                <a16:creationId xmlns:a16="http://schemas.microsoft.com/office/drawing/2014/main" id="{E0ADB6FE-3657-5D2B-6509-1DD202C9BFED}"/>
              </a:ext>
            </a:extLst>
          </p:cNvPr>
          <p:cNvSpPr txBox="1"/>
          <p:nvPr/>
        </p:nvSpPr>
        <p:spPr>
          <a:xfrm>
            <a:off x="2288972" y="8453244"/>
            <a:ext cx="10828412" cy="1246495"/>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defTabSz="1371600">
              <a:buClr>
                <a:srgbClr val="000000"/>
              </a:buClr>
            </a:pPr>
            <a:r>
              <a:rPr lang="nl-BE" sz="3600" b="1" i="1" kern="0">
                <a:solidFill>
                  <a:srgbClr val="016666"/>
                </a:solidFill>
                <a:latin typeface="Poppins"/>
                <a:cs typeface="Arial"/>
                <a:sym typeface="Arial"/>
              </a:rPr>
              <a:t>Aanpassingen </a:t>
            </a:r>
            <a:r>
              <a:rPr lang="nl-BE" sz="3600" b="1" kern="0">
                <a:solidFill>
                  <a:srgbClr val="016666"/>
                </a:solidFill>
                <a:latin typeface="Poppins"/>
                <a:cs typeface="Arial"/>
                <a:sym typeface="Arial"/>
              </a:rPr>
              <a:t>= </a:t>
            </a:r>
            <a:r>
              <a:rPr lang="nl-BE" sz="3600" kern="0">
                <a:solidFill>
                  <a:srgbClr val="016666"/>
                </a:solidFill>
                <a:latin typeface="Poppins"/>
                <a:cs typeface="Arial"/>
                <a:sym typeface="Arial"/>
              </a:rPr>
              <a:t>Welke concrete acties plannen school/leerling/ouders?</a:t>
            </a:r>
            <a:endParaRPr lang="nl-NL" sz="2100" kern="0">
              <a:solidFill>
                <a:srgbClr val="000000"/>
              </a:solidFill>
              <a:latin typeface="Arial"/>
              <a:cs typeface="Arial"/>
              <a:sym typeface="Arial"/>
            </a:endParaRPr>
          </a:p>
        </p:txBody>
      </p:sp>
      <p:sp>
        <p:nvSpPr>
          <p:cNvPr id="5" name="Rechthoek 4">
            <a:extLst>
              <a:ext uri="{FF2B5EF4-FFF2-40B4-BE49-F238E27FC236}">
                <a16:creationId xmlns:a16="http://schemas.microsoft.com/office/drawing/2014/main" id="{6A4E1A13-87A5-9D9C-4F65-8FAA93D4E006}"/>
              </a:ext>
            </a:extLst>
          </p:cNvPr>
          <p:cNvSpPr/>
          <p:nvPr/>
        </p:nvSpPr>
        <p:spPr>
          <a:xfrm rot="16200000">
            <a:off x="-53053" y="3310375"/>
            <a:ext cx="1774268" cy="923330"/>
          </a:xfrm>
          <a:prstGeom prst="rect">
            <a:avLst/>
          </a:prstGeom>
          <a:noFill/>
        </p:spPr>
        <p:txBody>
          <a:bodyPr wrap="none" lIns="91440" tIns="45720" rIns="91440" bIns="45720">
            <a:spAutoFit/>
          </a:bodyPr>
          <a:lstStyle/>
          <a:p>
            <a:pPr algn="ctr"/>
            <a:r>
              <a:rPr lang="nl-NL" sz="5400" b="0" cap="none" spc="0">
                <a:ln w="0"/>
                <a:solidFill>
                  <a:srgbClr val="026666"/>
                </a:solidFill>
                <a:effectLst>
                  <a:outerShdw blurRad="38100" dist="19050" dir="2700000" algn="tl" rotWithShape="0">
                    <a:schemeClr val="dk1">
                      <a:alpha val="40000"/>
                    </a:schemeClr>
                  </a:outerShdw>
                </a:effectLst>
              </a:rPr>
              <a:t>WAT?</a:t>
            </a:r>
          </a:p>
        </p:txBody>
      </p:sp>
      <p:sp>
        <p:nvSpPr>
          <p:cNvPr id="6" name="Rechthoek 5">
            <a:extLst>
              <a:ext uri="{FF2B5EF4-FFF2-40B4-BE49-F238E27FC236}">
                <a16:creationId xmlns:a16="http://schemas.microsoft.com/office/drawing/2014/main" id="{1B7D6BD5-209D-F09D-A452-35AF58A72A15}"/>
              </a:ext>
            </a:extLst>
          </p:cNvPr>
          <p:cNvSpPr/>
          <p:nvPr/>
        </p:nvSpPr>
        <p:spPr>
          <a:xfrm rot="16200000">
            <a:off x="158710" y="7748242"/>
            <a:ext cx="1733168" cy="923330"/>
          </a:xfrm>
          <a:prstGeom prst="rect">
            <a:avLst/>
          </a:prstGeom>
          <a:noFill/>
        </p:spPr>
        <p:txBody>
          <a:bodyPr wrap="none" lIns="91440" tIns="45720" rIns="91440" bIns="45720">
            <a:spAutoFit/>
          </a:bodyPr>
          <a:lstStyle/>
          <a:p>
            <a:pPr algn="ctr"/>
            <a:r>
              <a:rPr lang="nl-NL" sz="5400" b="0" cap="none" spc="0">
                <a:ln w="0"/>
                <a:solidFill>
                  <a:srgbClr val="026666"/>
                </a:solidFill>
                <a:effectLst>
                  <a:outerShdw blurRad="38100" dist="19050" dir="2700000" algn="tl" rotWithShape="0">
                    <a:schemeClr val="dk1">
                      <a:alpha val="40000"/>
                    </a:schemeClr>
                  </a:outerShdw>
                </a:effectLst>
              </a:rPr>
              <a:t>HOE?</a:t>
            </a:r>
          </a:p>
        </p:txBody>
      </p:sp>
      <p:pic>
        <p:nvPicPr>
          <p:cNvPr id="19" name="Audio 18">
            <a:extLst>
              <a:ext uri="{FF2B5EF4-FFF2-40B4-BE49-F238E27FC236}">
                <a16:creationId xmlns:a16="http://schemas.microsoft.com/office/drawing/2014/main" id="{1DE32992-5916-8AE2-58DA-EE36A27564C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7259300" y="9258300"/>
            <a:ext cx="812800" cy="812800"/>
          </a:xfrm>
          <a:prstGeom prst="rect">
            <a:avLst/>
          </a:prstGeom>
        </p:spPr>
      </p:pic>
    </p:spTree>
    <p:custDataLst>
      <p:tags r:id="rId1"/>
    </p:custDataLst>
    <p:extLst>
      <p:ext uri="{BB962C8B-B14F-4D97-AF65-F5344CB8AC3E}">
        <p14:creationId xmlns:p14="http://schemas.microsoft.com/office/powerpoint/2010/main" val="1909577974"/>
      </p:ext>
    </p:extLst>
  </p:cSld>
  <p:clrMapOvr>
    <a:masterClrMapping/>
  </p:clrMapOvr>
  <p:transition spd="slow" advTm="13465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9"/>
                </p:tgtEl>
              </p:cMediaNode>
            </p:audio>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grpSp>
        <p:nvGrpSpPr>
          <p:cNvPr id="6" name="Group 11">
            <a:extLst>
              <a:ext uri="{FF2B5EF4-FFF2-40B4-BE49-F238E27FC236}">
                <a16:creationId xmlns:a16="http://schemas.microsoft.com/office/drawing/2014/main" id="{AAC589E7-4FE5-8320-7DC9-C0CD4100D74A}"/>
              </a:ext>
            </a:extLst>
          </p:cNvPr>
          <p:cNvGrpSpPr/>
          <p:nvPr/>
        </p:nvGrpSpPr>
        <p:grpSpPr>
          <a:xfrm rot="7734702">
            <a:off x="13103931" y="4117300"/>
            <a:ext cx="5979624" cy="10533071"/>
            <a:chOff x="0" y="0"/>
            <a:chExt cx="660400" cy="1042862"/>
          </a:xfrm>
        </p:grpSpPr>
        <p:sp>
          <p:nvSpPr>
            <p:cNvPr id="7" name="Freeform 12">
              <a:extLst>
                <a:ext uri="{FF2B5EF4-FFF2-40B4-BE49-F238E27FC236}">
                  <a16:creationId xmlns:a16="http://schemas.microsoft.com/office/drawing/2014/main" id="{70DD22C6-06F6-7525-99F3-82B2CD97D059}"/>
                </a:ext>
              </a:extLst>
            </p:cNvPr>
            <p:cNvSpPr/>
            <p:nvPr/>
          </p:nvSpPr>
          <p:spPr>
            <a:xfrm>
              <a:off x="0" y="0"/>
              <a:ext cx="660400" cy="1042862"/>
            </a:xfrm>
            <a:custGeom>
              <a:avLst/>
              <a:gdLst/>
              <a:ahLst/>
              <a:cxnLst/>
              <a:rect l="l" t="t" r="r" b="b"/>
              <a:pathLst>
                <a:path w="660400" h="1042862">
                  <a:moveTo>
                    <a:pt x="220252" y="1023793"/>
                  </a:moveTo>
                  <a:cubicBezTo>
                    <a:pt x="254109" y="1035307"/>
                    <a:pt x="292600" y="1042862"/>
                    <a:pt x="330378" y="1042862"/>
                  </a:cubicBezTo>
                  <a:cubicBezTo>
                    <a:pt x="368157" y="1042862"/>
                    <a:pt x="404509" y="1036385"/>
                    <a:pt x="438009" y="1024871"/>
                  </a:cubicBezTo>
                  <a:cubicBezTo>
                    <a:pt x="438723" y="1024512"/>
                    <a:pt x="439435" y="1024512"/>
                    <a:pt x="440148" y="1024152"/>
                  </a:cubicBezTo>
                  <a:cubicBezTo>
                    <a:pt x="565955" y="978097"/>
                    <a:pt x="658618" y="856483"/>
                    <a:pt x="660400" y="709250"/>
                  </a:cubicBezTo>
                  <a:lnTo>
                    <a:pt x="660400" y="0"/>
                  </a:lnTo>
                  <a:lnTo>
                    <a:pt x="0" y="0"/>
                  </a:lnTo>
                  <a:lnTo>
                    <a:pt x="0" y="708723"/>
                  </a:lnTo>
                  <a:cubicBezTo>
                    <a:pt x="1782" y="857202"/>
                    <a:pt x="93019" y="978817"/>
                    <a:pt x="220252" y="1023793"/>
                  </a:cubicBezTo>
                  <a:close/>
                </a:path>
              </a:pathLst>
            </a:custGeom>
            <a:solidFill>
              <a:srgbClr val="D0EAF1"/>
            </a:solidFill>
          </p:spPr>
          <p:txBody>
            <a:bodyPr/>
            <a:lstStyle/>
            <a:p>
              <a:pPr defTabSz="1371600"/>
              <a:endParaRPr>
                <a:solidFill>
                  <a:prstClr val="black"/>
                </a:solidFill>
                <a:latin typeface="Aptos" panose="02110004020202020204"/>
              </a:endParaRPr>
            </a:p>
          </p:txBody>
        </p:sp>
        <p:sp>
          <p:nvSpPr>
            <p:cNvPr id="8" name="TextBox 13">
              <a:extLst>
                <a:ext uri="{FF2B5EF4-FFF2-40B4-BE49-F238E27FC236}">
                  <a16:creationId xmlns:a16="http://schemas.microsoft.com/office/drawing/2014/main" id="{F9259E6B-59A0-C74C-0B85-DAD5952FD744}"/>
                </a:ext>
              </a:extLst>
            </p:cNvPr>
            <p:cNvSpPr txBox="1"/>
            <p:nvPr/>
          </p:nvSpPr>
          <p:spPr>
            <a:xfrm>
              <a:off x="0" y="-47625"/>
              <a:ext cx="660400" cy="963487"/>
            </a:xfrm>
            <a:prstGeom prst="rect">
              <a:avLst/>
            </a:prstGeom>
          </p:spPr>
          <p:txBody>
            <a:bodyPr lIns="50801" tIns="50801" rIns="50801" bIns="50801" rtlCol="0" anchor="ctr"/>
            <a:lstStyle/>
            <a:p>
              <a:pPr algn="ctr" defTabSz="1371600">
                <a:lnSpc>
                  <a:spcPts val="3359"/>
                </a:lnSpc>
              </a:pPr>
              <a:endParaRPr>
                <a:solidFill>
                  <a:prstClr val="black"/>
                </a:solidFill>
                <a:latin typeface="Aptos" panose="02110004020202020204"/>
              </a:endParaRPr>
            </a:p>
          </p:txBody>
        </p:sp>
      </p:grpSp>
      <p:sp>
        <p:nvSpPr>
          <p:cNvPr id="531" name="Shape 531"/>
          <p:cNvSpPr txBox="1">
            <a:spLocks noGrp="1"/>
          </p:cNvSpPr>
          <p:nvPr>
            <p:ph idx="1"/>
          </p:nvPr>
        </p:nvSpPr>
        <p:spPr>
          <a:xfrm>
            <a:off x="8469787" y="2114666"/>
            <a:ext cx="9444140" cy="7652790"/>
          </a:xfrm>
          <a:prstGeom prst="rect">
            <a:avLst/>
          </a:prstGeom>
        </p:spPr>
        <p:txBody>
          <a:bodyPr vert="horz" lIns="137138" tIns="68550" rIns="137138" bIns="68550" rtlCol="0" anchor="ctr" anchorCtr="0">
            <a:noAutofit/>
          </a:bodyPr>
          <a:lstStyle/>
          <a:p>
            <a:pPr marL="0" indent="0">
              <a:buClr>
                <a:srgbClr val="02AAB4"/>
              </a:buClr>
              <a:buSzPct val="100000"/>
              <a:buNone/>
            </a:pPr>
            <a:r>
              <a:rPr lang="nl-BE"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Wat willen en wat </a:t>
            </a:r>
            <a:br>
              <a:rPr lang="nl-BE"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br>
            <a:r>
              <a:rPr lang="nl-BE"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kunnen we veranderen?</a:t>
            </a:r>
          </a:p>
          <a:p>
            <a:pPr marL="0" indent="0">
              <a:buClr>
                <a:srgbClr val="02AAB4"/>
              </a:buClr>
              <a:buSzPct val="100000"/>
              <a:buNone/>
            </a:pPr>
            <a:endParaRPr lang="nl-BE" sz="3600" b="1">
              <a:solidFill>
                <a:srgbClr val="016666"/>
              </a:solidFill>
              <a:latin typeface="Poppins" panose="00000500000000000000" pitchFamily="2" charset="0"/>
              <a:ea typeface="Open Sans" panose="020B0606030504020204" pitchFamily="34" charset="0"/>
              <a:cs typeface="Poppins" panose="00000500000000000000" pitchFamily="2" charset="0"/>
              <a:sym typeface="Open Sans"/>
            </a:endParaRPr>
          </a:p>
          <a:p>
            <a:pPr>
              <a:buSzPct val="100000"/>
              <a:buFont typeface="Wingdings" panose="05000000000000000000" pitchFamily="2" charset="2"/>
              <a:buChar char="§"/>
            </a:pPr>
            <a:r>
              <a:rPr lang="nl-BE"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Denk aan de hulpvraag! </a:t>
            </a:r>
          </a:p>
          <a:p>
            <a:pPr>
              <a:buSzPct val="100000"/>
              <a:buFont typeface="Wingdings" panose="05000000000000000000" pitchFamily="2" charset="2"/>
              <a:buChar char="§"/>
            </a:pPr>
            <a:r>
              <a:rPr lang="nl-BE"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Wees optimistisch! </a:t>
            </a:r>
          </a:p>
          <a:p>
            <a:pPr>
              <a:buSzPct val="100000"/>
              <a:buFont typeface="Wingdings" panose="05000000000000000000" pitchFamily="2" charset="2"/>
              <a:buChar char="§"/>
            </a:pPr>
            <a:r>
              <a:rPr lang="nl-BE"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Focus op wat veranderbaar is</a:t>
            </a:r>
          </a:p>
          <a:p>
            <a:pPr>
              <a:buSzPct val="100000"/>
              <a:buFont typeface="Wingdings" panose="05000000000000000000" pitchFamily="2" charset="2"/>
              <a:buChar char="§"/>
            </a:pPr>
            <a:r>
              <a:rPr lang="nl-BE"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 Zoek naar afstemming tussen leerling &amp; context om participatie te verhogen</a:t>
            </a:r>
          </a:p>
          <a:p>
            <a:pPr>
              <a:buSzPct val="100000"/>
              <a:buFont typeface="Wingdings" panose="05000000000000000000" pitchFamily="2" charset="2"/>
              <a:buChar char="§"/>
            </a:pPr>
            <a:r>
              <a:rPr lang="nl-BE" sz="3600">
                <a:solidFill>
                  <a:srgbClr val="016666"/>
                </a:solidFill>
                <a:latin typeface="Poppins" panose="00000500000000000000" pitchFamily="2" charset="0"/>
                <a:ea typeface="Open Sans" panose="020B0606030504020204" pitchFamily="34" charset="0"/>
                <a:cs typeface="Poppins" panose="00000500000000000000" pitchFamily="2" charset="0"/>
                <a:sym typeface="Open Sans"/>
              </a:rPr>
              <a:t>Doelen op korte, middellange en lange termijn (onderwijsloopbaanperspectief)</a:t>
            </a:r>
          </a:p>
        </p:txBody>
      </p:sp>
      <p:sp>
        <p:nvSpPr>
          <p:cNvPr id="4" name="Freeform 10">
            <a:extLst>
              <a:ext uri="{FF2B5EF4-FFF2-40B4-BE49-F238E27FC236}">
                <a16:creationId xmlns:a16="http://schemas.microsoft.com/office/drawing/2014/main" id="{464D97F2-851B-8AF7-C5DA-625AAF6CA37D}"/>
              </a:ext>
            </a:extLst>
          </p:cNvPr>
          <p:cNvSpPr/>
          <p:nvPr/>
        </p:nvSpPr>
        <p:spPr>
          <a:xfrm rot="18645103">
            <a:off x="13623424" y="-1472047"/>
            <a:ext cx="4320419" cy="8607083"/>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5">
              <a:alphaModFix amt="38000"/>
            </a:blip>
            <a:srcRect/>
            <a:stretch>
              <a:fillRect/>
            </a:stretch>
          </a:blipFill>
        </p:spPr>
        <p:txBody>
          <a:bodyPr/>
          <a:lstStyle/>
          <a:p>
            <a:pPr defTabSz="1371600"/>
            <a:endParaRPr>
              <a:solidFill>
                <a:prstClr val="black"/>
              </a:solidFill>
              <a:latin typeface="Aptos" panose="02110004020202020204"/>
            </a:endParaRPr>
          </a:p>
        </p:txBody>
      </p:sp>
      <p:pic>
        <p:nvPicPr>
          <p:cNvPr id="3" name="Tijdelijke aanduiding voor inhoud 4">
            <a:extLst>
              <a:ext uri="{FF2B5EF4-FFF2-40B4-BE49-F238E27FC236}">
                <a16:creationId xmlns:a16="http://schemas.microsoft.com/office/drawing/2014/main" id="{D76BDD94-004B-98AA-01CC-60F0C0A034AF}"/>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r="2464" b="1"/>
          <a:stretch/>
        </p:blipFill>
        <p:spPr>
          <a:xfrm>
            <a:off x="0" y="2345465"/>
            <a:ext cx="6668193" cy="5596071"/>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1028" name="Picture 4" descr="Smarties Smiley Emoticon - Free photo on Pixabay">
            <a:extLst>
              <a:ext uri="{FF2B5EF4-FFF2-40B4-BE49-F238E27FC236}">
                <a16:creationId xmlns:a16="http://schemas.microsoft.com/office/drawing/2014/main" id="{2BE5BF68-3B1B-4C83-9B62-F36D466D1D2C}"/>
              </a:ext>
            </a:extLst>
          </p:cNvPr>
          <p:cNvPicPr>
            <a:picLocks noChangeAspect="1" noChangeArrowheads="1"/>
          </p:cNvPicPr>
          <p:nvPr/>
        </p:nvPicPr>
        <p:blipFill rotWithShape="1">
          <a:blip r:embed="rId7">
            <a:alphaModFix/>
            <a:extLst>
              <a:ext uri="{28A0092B-C50C-407E-A947-70E740481C1C}">
                <a14:useLocalDpi xmlns:a14="http://schemas.microsoft.com/office/drawing/2010/main" val="0"/>
              </a:ext>
            </a:extLst>
          </a:blip>
          <a:srcRect l="9691" r="12461" b="-4"/>
          <a:stretch/>
        </p:blipFill>
        <p:spPr bwMode="auto">
          <a:xfrm>
            <a:off x="0" y="5941061"/>
            <a:ext cx="5160879" cy="4425308"/>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1098558" y="492369"/>
            <a:ext cx="16046442" cy="1555092"/>
          </a:xfrm>
        </p:spPr>
        <p:txBody>
          <a:bodyPr anchor="b">
            <a:noAutofit/>
          </a:bodyPr>
          <a:lstStyle/>
          <a:p>
            <a:pPr algn="ctr"/>
            <a:r>
              <a:rPr lang="nl-BE" sz="5400" b="1">
                <a:solidFill>
                  <a:srgbClr val="B42B55"/>
                </a:solidFill>
                <a:latin typeface="Poppins Bold"/>
                <a:ea typeface="Open Sans"/>
                <a:cs typeface="Open Sans"/>
                <a:sym typeface="Open Sans"/>
              </a:rPr>
              <a:t>2. Formuleren van doelen</a:t>
            </a:r>
            <a:endParaRPr lang="nl-NL" sz="5400" b="1">
              <a:solidFill>
                <a:srgbClr val="B42B55"/>
              </a:solidFill>
              <a:latin typeface="Poppins Bold"/>
              <a:ea typeface="Open Sans"/>
              <a:cs typeface="Open Sans"/>
            </a:endParaRPr>
          </a:p>
        </p:txBody>
      </p:sp>
      <p:pic>
        <p:nvPicPr>
          <p:cNvPr id="1030" name="Picture 6" descr="7,524 Yes You Can Images, Stock Photos &amp; Vectors | Shutterstock">
            <a:extLst>
              <a:ext uri="{FF2B5EF4-FFF2-40B4-BE49-F238E27FC236}">
                <a16:creationId xmlns:a16="http://schemas.microsoft.com/office/drawing/2014/main" id="{ABB6EEFF-F2BF-B29B-0F3B-F0AC83BD7863}"/>
              </a:ext>
            </a:extLst>
          </p:cNvPr>
          <p:cNvPicPr>
            <a:picLocks noChangeAspect="1" noChangeArrowheads="1"/>
          </p:cNvPicPr>
          <p:nvPr/>
        </p:nvPicPr>
        <p:blipFill rotWithShape="1">
          <a:blip r:embed="rId8">
            <a:alphaModFix/>
            <a:extLst>
              <a:ext uri="{28A0092B-C50C-407E-A947-70E740481C1C}">
                <a14:useLocalDpi xmlns:a14="http://schemas.microsoft.com/office/drawing/2010/main" val="0"/>
              </a:ext>
            </a:extLst>
          </a:blip>
          <a:srcRect l="30781" t="11524" r="30973" b="7791"/>
          <a:stretch/>
        </p:blipFill>
        <p:spPr bwMode="auto">
          <a:xfrm>
            <a:off x="4535333" y="3309009"/>
            <a:ext cx="3780881" cy="3968220"/>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15" name="Audio 14">
            <a:extLst>
              <a:ext uri="{FF2B5EF4-FFF2-40B4-BE49-F238E27FC236}">
                <a16:creationId xmlns:a16="http://schemas.microsoft.com/office/drawing/2014/main" id="{1B74A2CC-54A3-B810-4FF1-EF916FD5643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259300" y="9258300"/>
            <a:ext cx="812800" cy="812800"/>
          </a:xfrm>
          <a:prstGeom prst="rect">
            <a:avLst/>
          </a:prstGeom>
        </p:spPr>
      </p:pic>
    </p:spTree>
    <p:extLst>
      <p:ext uri="{BB962C8B-B14F-4D97-AF65-F5344CB8AC3E}">
        <p14:creationId xmlns:p14="http://schemas.microsoft.com/office/powerpoint/2010/main" val="2426679643"/>
      </p:ext>
    </p:extLst>
  </p:cSld>
  <p:clrMapOvr>
    <a:masterClrMapping/>
  </p:clrMapOvr>
  <p:transition spd="slow" advTm="12245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09800" y="1288841"/>
            <a:ext cx="16304613" cy="1143000"/>
          </a:xfrm>
        </p:spPr>
        <p:txBody>
          <a:bodyPr>
            <a:noAutofit/>
          </a:bodyPr>
          <a:lstStyle/>
          <a:p>
            <a:r>
              <a:rPr lang="nl-BE" sz="6300" err="1">
                <a:solidFill>
                  <a:srgbClr val="026666"/>
                </a:solidFill>
                <a:latin typeface="Poppins Bold" panose="00000800000000000000" charset="0"/>
                <a:cs typeface="Poppins Bold" panose="00000800000000000000" charset="0"/>
              </a:rPr>
              <a:t>Vb</a:t>
            </a:r>
            <a:r>
              <a:rPr lang="nl-BE" sz="6300">
                <a:solidFill>
                  <a:srgbClr val="026666"/>
                </a:solidFill>
                <a:latin typeface="Poppins Bold" panose="00000800000000000000" charset="0"/>
                <a:cs typeface="Poppins Bold" panose="00000800000000000000" charset="0"/>
              </a:rPr>
              <a:t>: </a:t>
            </a:r>
            <a:r>
              <a:rPr lang="nl-BE" sz="6300" err="1">
                <a:solidFill>
                  <a:srgbClr val="026666"/>
                </a:solidFill>
                <a:latin typeface="Poppins Bold" panose="00000800000000000000" charset="0"/>
                <a:cs typeface="Poppins Bold" panose="00000800000000000000" charset="0"/>
              </a:rPr>
              <a:t>Hana</a:t>
            </a:r>
            <a:r>
              <a:rPr lang="nl-BE" sz="6300">
                <a:solidFill>
                  <a:srgbClr val="026666"/>
                </a:solidFill>
                <a:latin typeface="Poppins Bold" panose="00000800000000000000" charset="0"/>
                <a:cs typeface="Poppins Bold" panose="00000800000000000000" charset="0"/>
              </a:rPr>
              <a:t> (9j) heeft een voldoende werkhouding</a:t>
            </a:r>
          </a:p>
        </p:txBody>
      </p:sp>
      <p:sp>
        <p:nvSpPr>
          <p:cNvPr id="3" name="Tijdelijke aanduiding voor inhoud 2"/>
          <p:cNvSpPr>
            <a:spLocks noGrp="1"/>
          </p:cNvSpPr>
          <p:nvPr>
            <p:ph idx="1"/>
          </p:nvPr>
        </p:nvSpPr>
        <p:spPr>
          <a:xfrm>
            <a:off x="3278786" y="4381500"/>
            <a:ext cx="15235627" cy="5654488"/>
          </a:xfrm>
        </p:spPr>
        <p:txBody>
          <a:bodyPr>
            <a:normAutofit fontScale="92500" lnSpcReduction="10000"/>
          </a:bodyPr>
          <a:lstStyle/>
          <a:p>
            <a:r>
              <a:rPr lang="nl-NL" sz="4050" err="1">
                <a:solidFill>
                  <a:srgbClr val="026666"/>
                </a:solidFill>
                <a:latin typeface="Poppins" panose="00000500000000000000" pitchFamily="2" charset="0"/>
                <a:cs typeface="Poppins" panose="00000500000000000000" pitchFamily="2" charset="0"/>
              </a:rPr>
              <a:t>Hana</a:t>
            </a:r>
            <a:r>
              <a:rPr lang="nl-NL" sz="4050">
                <a:solidFill>
                  <a:srgbClr val="026666"/>
                </a:solidFill>
                <a:latin typeface="Poppins" panose="00000500000000000000" pitchFamily="2" charset="0"/>
                <a:cs typeface="Poppins" panose="00000500000000000000" pitchFamily="2" charset="0"/>
              </a:rPr>
              <a:t> concentreert zich beter tijdens het maken van oefeningen. </a:t>
            </a:r>
          </a:p>
          <a:p>
            <a:r>
              <a:rPr lang="nl-NL" sz="4050" err="1">
                <a:solidFill>
                  <a:srgbClr val="026666"/>
                </a:solidFill>
                <a:latin typeface="Poppins" panose="00000500000000000000" pitchFamily="2" charset="0"/>
                <a:cs typeface="Poppins" panose="00000500000000000000" pitchFamily="2" charset="0"/>
              </a:rPr>
              <a:t>Hana</a:t>
            </a:r>
            <a:r>
              <a:rPr lang="nl-NL" sz="4050">
                <a:solidFill>
                  <a:srgbClr val="026666"/>
                </a:solidFill>
                <a:latin typeface="Poppins" panose="00000500000000000000" pitchFamily="2" charset="0"/>
                <a:cs typeface="Poppins" panose="00000500000000000000" pitchFamily="2" charset="0"/>
              </a:rPr>
              <a:t> richt zich op haar eigen werk wanneer ze zelfstandig moet werken. </a:t>
            </a:r>
            <a:endParaRPr lang="nl-BE" sz="4050">
              <a:solidFill>
                <a:srgbClr val="026666"/>
              </a:solidFill>
              <a:latin typeface="Poppins" panose="00000500000000000000" pitchFamily="2" charset="0"/>
              <a:cs typeface="Poppins" panose="00000500000000000000" pitchFamily="2" charset="0"/>
            </a:endParaRPr>
          </a:p>
          <a:p>
            <a:r>
              <a:rPr lang="nl-NL" sz="4050" err="1">
                <a:solidFill>
                  <a:srgbClr val="026666"/>
                </a:solidFill>
                <a:latin typeface="Poppins" panose="00000500000000000000" pitchFamily="2" charset="0"/>
                <a:cs typeface="Poppins" panose="00000500000000000000" pitchFamily="2" charset="0"/>
              </a:rPr>
              <a:t>Hana</a:t>
            </a:r>
            <a:r>
              <a:rPr lang="nl-NL" sz="4050">
                <a:solidFill>
                  <a:srgbClr val="026666"/>
                </a:solidFill>
                <a:latin typeface="Poppins" panose="00000500000000000000" pitchFamily="2" charset="0"/>
                <a:cs typeface="Poppins" panose="00000500000000000000" pitchFamily="2" charset="0"/>
              </a:rPr>
              <a:t> vult iedere dag haar agenda goed in. </a:t>
            </a:r>
            <a:endParaRPr lang="nl-BE" sz="4050">
              <a:solidFill>
                <a:srgbClr val="026666"/>
              </a:solidFill>
              <a:latin typeface="Poppins" panose="00000500000000000000" pitchFamily="2" charset="0"/>
              <a:cs typeface="Poppins" panose="00000500000000000000" pitchFamily="2" charset="0"/>
            </a:endParaRPr>
          </a:p>
          <a:p>
            <a:r>
              <a:rPr lang="nl-NL" sz="4050" err="1">
                <a:solidFill>
                  <a:srgbClr val="026666"/>
                </a:solidFill>
                <a:latin typeface="Poppins" panose="00000500000000000000" pitchFamily="2" charset="0"/>
                <a:cs typeface="Poppins" panose="00000500000000000000" pitchFamily="2" charset="0"/>
              </a:rPr>
              <a:t>Hana</a:t>
            </a:r>
            <a:r>
              <a:rPr lang="nl-NL" sz="4050">
                <a:solidFill>
                  <a:srgbClr val="026666"/>
                </a:solidFill>
                <a:latin typeface="Poppins" panose="00000500000000000000" pitchFamily="2" charset="0"/>
                <a:cs typeface="Poppins" panose="00000500000000000000" pitchFamily="2" charset="0"/>
              </a:rPr>
              <a:t> neemt elke avond de juiste materialen mee naar huis </a:t>
            </a:r>
            <a:br>
              <a:rPr lang="nl-NL" sz="4050">
                <a:solidFill>
                  <a:srgbClr val="026666"/>
                </a:solidFill>
                <a:latin typeface="Poppins" panose="00000500000000000000" pitchFamily="2" charset="0"/>
                <a:cs typeface="Poppins" panose="00000500000000000000" pitchFamily="2" charset="0"/>
              </a:rPr>
            </a:br>
            <a:r>
              <a:rPr lang="nl-NL" sz="4050">
                <a:solidFill>
                  <a:srgbClr val="026666"/>
                </a:solidFill>
                <a:latin typeface="Poppins" panose="00000500000000000000" pitchFamily="2" charset="0"/>
                <a:cs typeface="Poppins" panose="00000500000000000000" pitchFamily="2" charset="0"/>
              </a:rPr>
              <a:t>en elke ochtend opnieuw naar school.</a:t>
            </a:r>
          </a:p>
          <a:p>
            <a:r>
              <a:rPr lang="nl-NL" sz="4050" err="1">
                <a:solidFill>
                  <a:srgbClr val="026666"/>
                </a:solidFill>
                <a:latin typeface="Poppins" panose="00000500000000000000" pitchFamily="2" charset="0"/>
                <a:cs typeface="Poppins" panose="00000500000000000000" pitchFamily="2" charset="0"/>
              </a:rPr>
              <a:t>Hana</a:t>
            </a:r>
            <a:r>
              <a:rPr lang="nl-NL" sz="4050">
                <a:solidFill>
                  <a:srgbClr val="026666"/>
                </a:solidFill>
                <a:latin typeface="Poppins" panose="00000500000000000000" pitchFamily="2" charset="0"/>
                <a:cs typeface="Poppins" panose="00000500000000000000" pitchFamily="2" charset="0"/>
              </a:rPr>
              <a:t> maakt haar huiswerk elke avond zelfstandig.</a:t>
            </a:r>
            <a:endParaRPr lang="nl-BE" sz="4050">
              <a:solidFill>
                <a:srgbClr val="026666"/>
              </a:solidFill>
              <a:latin typeface="Poppins" panose="00000500000000000000" pitchFamily="2" charset="0"/>
              <a:cs typeface="Poppins" panose="00000500000000000000" pitchFamily="2" charset="0"/>
            </a:endParaRPr>
          </a:p>
          <a:p>
            <a:r>
              <a:rPr lang="nl-NL" sz="4050" err="1">
                <a:solidFill>
                  <a:srgbClr val="026666"/>
                </a:solidFill>
                <a:latin typeface="Poppins" panose="00000500000000000000" pitchFamily="2" charset="0"/>
                <a:cs typeface="Poppins" panose="00000500000000000000" pitchFamily="2" charset="0"/>
              </a:rPr>
              <a:t>Hana</a:t>
            </a:r>
            <a:r>
              <a:rPr lang="nl-NL" sz="4050">
                <a:solidFill>
                  <a:srgbClr val="026666"/>
                </a:solidFill>
                <a:latin typeface="Poppins" panose="00000500000000000000" pitchFamily="2" charset="0"/>
                <a:cs typeface="Poppins" panose="00000500000000000000" pitchFamily="2" charset="0"/>
              </a:rPr>
              <a:t> gaat uit zichzelf aan het werk na de instructie</a:t>
            </a:r>
            <a:endParaRPr lang="nl-BE" sz="3600">
              <a:latin typeface="Poppins" panose="00000500000000000000" pitchFamily="2" charset="0"/>
              <a:cs typeface="Poppins" panose="00000500000000000000" pitchFamily="2" charset="0"/>
            </a:endParaRPr>
          </a:p>
        </p:txBody>
      </p:sp>
      <p:sp>
        <p:nvSpPr>
          <p:cNvPr id="5" name="PIJL-OMLAAG 4"/>
          <p:cNvSpPr/>
          <p:nvPr/>
        </p:nvSpPr>
        <p:spPr>
          <a:xfrm>
            <a:off x="9937562" y="3086100"/>
            <a:ext cx="424544" cy="1045029"/>
          </a:xfrm>
          <a:prstGeom prst="downArrow">
            <a:avLst/>
          </a:prstGeom>
          <a:solidFill>
            <a:srgbClr val="B42B5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700"/>
          </a:p>
        </p:txBody>
      </p:sp>
      <p:sp>
        <p:nvSpPr>
          <p:cNvPr id="11" name="Freeform 10">
            <a:extLst>
              <a:ext uri="{FF2B5EF4-FFF2-40B4-BE49-F238E27FC236}">
                <a16:creationId xmlns:a16="http://schemas.microsoft.com/office/drawing/2014/main" id="{79000591-B567-45F7-AE62-F6C1B89060F4}"/>
              </a:ext>
            </a:extLst>
          </p:cNvPr>
          <p:cNvSpPr/>
          <p:nvPr/>
        </p:nvSpPr>
        <p:spPr>
          <a:xfrm rot="10800000">
            <a:off x="-948250" y="1979071"/>
            <a:ext cx="4320419" cy="8607083"/>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6">
              <a:alphaModFix amt="38000"/>
            </a:blip>
            <a:srcRect/>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Audio 5">
            <a:extLst>
              <a:ext uri="{FF2B5EF4-FFF2-40B4-BE49-F238E27FC236}">
                <a16:creationId xmlns:a16="http://schemas.microsoft.com/office/drawing/2014/main" id="{F9CDAE25-F5E5-04A2-36FA-E87E18D4C80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7259300" y="9258300"/>
            <a:ext cx="812800" cy="812800"/>
          </a:xfrm>
          <a:prstGeom prst="rect">
            <a:avLst/>
          </a:prstGeom>
        </p:spPr>
      </p:pic>
    </p:spTree>
    <p:custDataLst>
      <p:tags r:id="rId1"/>
    </p:custDataLst>
    <p:extLst>
      <p:ext uri="{BB962C8B-B14F-4D97-AF65-F5344CB8AC3E}">
        <p14:creationId xmlns:p14="http://schemas.microsoft.com/office/powerpoint/2010/main" val="2688910146"/>
      </p:ext>
    </p:extLst>
  </p:cSld>
  <p:clrMapOvr>
    <a:masterClrMapping/>
  </p:clrMapOvr>
  <p:transition spd="slow" advTm="5242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4.3|16.9"/>
</p:tagLst>
</file>

<file path=ppt/tags/tag2.xml><?xml version="1.0" encoding="utf-8"?>
<p:tagLst xmlns:a="http://schemas.openxmlformats.org/drawingml/2006/main" xmlns:r="http://schemas.openxmlformats.org/officeDocument/2006/relationships" xmlns:p="http://schemas.openxmlformats.org/presentationml/2006/main">
  <p:tag name="TIMING" val="|18.6|4.7|3.1|8|13.3|1.3"/>
</p:tagLst>
</file>

<file path=ppt/tags/tag3.xml><?xml version="1.0" encoding="utf-8"?>
<p:tagLst xmlns:a="http://schemas.openxmlformats.org/drawingml/2006/main" xmlns:r="http://schemas.openxmlformats.org/officeDocument/2006/relationships" xmlns:p="http://schemas.openxmlformats.org/presentationml/2006/main">
  <p:tag name="TIMING" val="|16.7|1.1|7.1|3.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7295A05875B940BE7985CF3DE47FBF" ma:contentTypeVersion="18" ma:contentTypeDescription="Een nieuw document maken." ma:contentTypeScope="" ma:versionID="a48475fae2ebf32d072f2bdb06d0c814">
  <xsd:schema xmlns:xsd="http://www.w3.org/2001/XMLSchema" xmlns:xs="http://www.w3.org/2001/XMLSchema" xmlns:p="http://schemas.microsoft.com/office/2006/metadata/properties" xmlns:ns2="0af09284-65e3-4d5f-a141-65977bef45be" xmlns:ns3="2c0101b5-daf1-4fcf-9f4f-355d3a42c99c" targetNamespace="http://schemas.microsoft.com/office/2006/metadata/properties" ma:root="true" ma:fieldsID="aa3336d3113e6a4560fc0495b49a95b8" ns2:_="" ns3:_="">
    <xsd:import namespace="0af09284-65e3-4d5f-a141-65977bef45be"/>
    <xsd:import namespace="2c0101b5-daf1-4fcf-9f4f-355d3a42c9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f09284-65e3-4d5f-a141-65977bef45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22b7d4d7-aa62-4847-809c-85ed79ea1db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0101b5-daf1-4fcf-9f4f-355d3a42c99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6545f2c-e290-4a26-bc2f-3ed41dba63e5}" ma:internalName="TaxCatchAll" ma:showField="CatchAllData" ma:web="2c0101b5-daf1-4fcf-9f4f-355d3a42c99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af09284-65e3-4d5f-a141-65977bef45be">
      <Terms xmlns="http://schemas.microsoft.com/office/infopath/2007/PartnerControls"/>
    </lcf76f155ced4ddcb4097134ff3c332f>
    <TaxCatchAll xmlns="2c0101b5-daf1-4fcf-9f4f-355d3a42c99c" xsi:nil="true"/>
  </documentManagement>
</p:properties>
</file>

<file path=customXml/itemProps1.xml><?xml version="1.0" encoding="utf-8"?>
<ds:datastoreItem xmlns:ds="http://schemas.openxmlformats.org/officeDocument/2006/customXml" ds:itemID="{ABF887D3-69EE-440C-93D2-B4BCA9F3F3BB}">
  <ds:schemaRefs>
    <ds:schemaRef ds:uri="0af09284-65e3-4d5f-a141-65977bef45be"/>
    <ds:schemaRef ds:uri="2c0101b5-daf1-4fcf-9f4f-355d3a42c99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F0F919E-8EDC-4345-B152-AE6E14C833B8}">
  <ds:schemaRefs>
    <ds:schemaRef ds:uri="http://schemas.microsoft.com/sharepoint/v3/contenttype/forms"/>
  </ds:schemaRefs>
</ds:datastoreItem>
</file>

<file path=customXml/itemProps3.xml><?xml version="1.0" encoding="utf-8"?>
<ds:datastoreItem xmlns:ds="http://schemas.openxmlformats.org/officeDocument/2006/customXml" ds:itemID="{E406021F-0D3E-4B54-B403-985BC1C83D9B}">
  <ds:schemaRefs>
    <ds:schemaRef ds:uri="0af09284-65e3-4d5f-a141-65977bef45be"/>
    <ds:schemaRef ds:uri="2c0101b5-daf1-4fcf-9f4f-355d3a42c99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13</TotalTime>
  <Words>3418</Words>
  <Application>Microsoft Macintosh PowerPoint</Application>
  <PresentationFormat>Aangepast</PresentationFormat>
  <Paragraphs>211</Paragraphs>
  <Slides>16</Slides>
  <Notes>16</Notes>
  <HiddenSlides>0</HiddenSlides>
  <MMClips>16</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16</vt:i4>
      </vt:variant>
    </vt:vector>
  </HeadingPairs>
  <TitlesOfParts>
    <vt:vector size="28" baseType="lpstr">
      <vt:lpstr>Poppins Bold</vt:lpstr>
      <vt:lpstr>Poppins</vt:lpstr>
      <vt:lpstr>Aptos</vt:lpstr>
      <vt:lpstr>Open Sauce Bold</vt:lpstr>
      <vt:lpstr>Arial</vt:lpstr>
      <vt:lpstr>Open Sans</vt:lpstr>
      <vt:lpstr>Open Sauce</vt:lpstr>
      <vt:lpstr>Wingdings 3</vt:lpstr>
      <vt:lpstr>Calibri</vt:lpstr>
      <vt:lpstr>Wingdings</vt:lpstr>
      <vt:lpstr>Flanders Art Sans</vt:lpstr>
      <vt:lpstr>Office Theme</vt:lpstr>
      <vt:lpstr>PowerPoint-presentatie</vt:lpstr>
      <vt:lpstr>PowerPoint-presentatie</vt:lpstr>
      <vt:lpstr>PowerPoint-presentatie</vt:lpstr>
      <vt:lpstr>PowerPoint-presentatie</vt:lpstr>
      <vt:lpstr>PowerPoint-presentatie</vt:lpstr>
      <vt:lpstr>Van integratief beeld naar doelen, behoeften en aanbevelingen</vt:lpstr>
      <vt:lpstr>PowerPoint-presentatie</vt:lpstr>
      <vt:lpstr>2. Formuleren van doelen</vt:lpstr>
      <vt:lpstr>Vb: Hana (9j) heeft een voldoende werkhouding</vt:lpstr>
      <vt:lpstr>3. Formuleren van behoeften en  komen tot overzicht van aanbevelingen</vt:lpstr>
      <vt:lpstr>PowerPoint-presentatie</vt:lpstr>
      <vt:lpstr>PowerPoint-presentatie</vt:lpstr>
      <vt:lpstr>Doel: Hana richt zich op haar eigen werk bij een zelfstandige opdracht</vt:lpstr>
      <vt:lpstr>3. Formuleren van behoeften en  komen tot overzicht van aanbevelingen </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Kennisclip Uitbreiding van zorg</dc:title>
  <dc:creator>Sarah Schaubroeck</dc:creator>
  <cp:lastModifiedBy>Marjolein Van Bogaert</cp:lastModifiedBy>
  <cp:revision>2</cp:revision>
  <dcterms:created xsi:type="dcterms:W3CDTF">2006-08-16T00:00:00Z</dcterms:created>
  <dcterms:modified xsi:type="dcterms:W3CDTF">2025-09-14T17:39:38Z</dcterms:modified>
  <dc:identifier>DAF9ndTRcU0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0x010100327295A05875B940BE7985CF3DE47FBF</vt:lpwstr>
  </property>
  <property fmtid="{D5CDD505-2E9C-101B-9397-08002B2CF9AE}" pid="3" name="MediaServiceImageTags">
    <vt:lpwstr/>
  </property>
</Properties>
</file>