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65_7CADF10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sldIdLst>
    <p:sldId id="256" r:id="rId5"/>
    <p:sldId id="258" r:id="rId6"/>
    <p:sldId id="261" r:id="rId7"/>
    <p:sldId id="964" r:id="rId8"/>
    <p:sldId id="967" r:id="rId9"/>
    <p:sldId id="966" r:id="rId10"/>
    <p:sldId id="965" r:id="rId11"/>
    <p:sldId id="357" r:id="rId12"/>
    <p:sldId id="968" r:id="rId13"/>
    <p:sldId id="969" r:id="rId14"/>
    <p:sldId id="975" r:id="rId15"/>
    <p:sldId id="971" r:id="rId16"/>
    <p:sldId id="972" r:id="rId17"/>
    <p:sldId id="976" r:id="rId18"/>
    <p:sldId id="974" r:id="rId19"/>
  </p:sldIdLst>
  <p:sldSz cx="18288000" cy="10287000"/>
  <p:notesSz cx="6858000" cy="9144000"/>
  <p:embeddedFontLst>
    <p:embeddedFont>
      <p:font typeface="Open Sauce" pitchFamily="2" charset="77"/>
      <p:regular r:id="rId21"/>
    </p:embeddedFont>
    <p:embeddedFont>
      <p:font typeface="Open Sauce Bold" pitchFamily="2" charset="77"/>
      <p:regular r:id="rId22"/>
      <p:bold r:id="rId23"/>
    </p:embeddedFont>
    <p:embeddedFont>
      <p:font typeface="Poppins" pitchFamily="2" charset="77"/>
      <p:regular r:id="rId24"/>
      <p:bold r:id="rId25"/>
      <p:italic r:id="rId26"/>
      <p:boldItalic r:id="rId27"/>
    </p:embeddedFont>
    <p:embeddedFont>
      <p:font typeface="Poppins Bold" pitchFamily="2" charset="77"/>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748524-405D-0DE7-93D9-3EBA3A53DAF7}" name="Laetitia Bokestael" initials="LB" userId="S::laetitia.bokestael@vrijclbnetwerk.be::6a096805-fffc-4000-80b1-9ff9f98bf1fe" providerId="AD"/>
  <p188:author id="{85692346-93CA-6FED-3920-29BCFD9B657A}" name="Maaike Van Goethem" initials="MV" userId="S::maaikevangoethem@OVSG.BE::7dfdd142-3b08-4ce1-ab1c-7cf0fb1157f6" providerId="AD"/>
  <p188:author id="{382D388C-783E-174D-60C1-E4EF911AFC8F}" name="Marjolein Van Bogaert" initials="MV" userId="S::marjolein.vanbogaert@vrijclbnetwerk.be::f8d5fb05-a614-4744-a22a-566195b8d6df" providerId="AD"/>
  <p188:author id="{53E211AD-D6F8-FCE6-C129-2E60A71FC424}" name="Els De Bondt" initials="EB" userId="S::els.de.bondt_g-o.be#ext#@vrijclbnetwerk.onmicrosoft.com::773a6d83-fabf-4473-b6a9-bc51ff9163f4" providerId="AD"/>
  <p188:author id="{AB2D4FD3-1AFD-B7E1-7B65-F1786FEC0793}" name="Ann Van Rompaey" initials="AV" userId="S::ann.vanrompaey@vrijclbnetwerk.be::f807e356-a69c-4d5c-9c34-dc148db82eee" providerId="AD"/>
  <p188:author id="{C900B4D8-D616-1668-11AF-F3FCACC336F9}" name="Sarah Schaubroeck" initials="SS" userId="S::Sarah.Schaubroeck@g-o.be::8bd569eb-3032-48bb-afa6-7c56e223a8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9999"/>
    <a:srgbClr val="02AAB4"/>
    <a:srgbClr val="016666"/>
    <a:srgbClr val="B42B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59"/>
    <p:restoredTop sz="49692" autoAdjust="0"/>
  </p:normalViewPr>
  <p:slideViewPr>
    <p:cSldViewPr snapToGrid="0">
      <p:cViewPr varScale="1">
        <p:scale>
          <a:sx n="34" d="100"/>
          <a:sy n="34" d="100"/>
        </p:scale>
        <p:origin x="252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ike Van Goethem" userId="7dfdd142-3b08-4ce1-ab1c-7cf0fb1157f6" providerId="ADAL" clId="{9485C44D-312B-46A2-BFC5-301B8CE31A7E}"/>
    <pc:docChg chg="undo custSel modSld">
      <pc:chgData name="Maaike Van Goethem" userId="7dfdd142-3b08-4ce1-ab1c-7cf0fb1157f6" providerId="ADAL" clId="{9485C44D-312B-46A2-BFC5-301B8CE31A7E}" dt="2025-09-02T06:25:27.072" v="7733" actId="20577"/>
      <pc:docMkLst>
        <pc:docMk/>
      </pc:docMkLst>
      <pc:sldChg chg="modNotesTx">
        <pc:chgData name="Maaike Van Goethem" userId="7dfdd142-3b08-4ce1-ab1c-7cf0fb1157f6" providerId="ADAL" clId="{9485C44D-312B-46A2-BFC5-301B8CE31A7E}" dt="2025-08-21T12:25:05.949" v="7727" actId="20577"/>
        <pc:sldMkLst>
          <pc:docMk/>
          <pc:sldMk cId="0" sldId="256"/>
        </pc:sldMkLst>
      </pc:sldChg>
      <pc:sldChg chg="modNotesTx">
        <pc:chgData name="Maaike Van Goethem" userId="7dfdd142-3b08-4ce1-ab1c-7cf0fb1157f6" providerId="ADAL" clId="{9485C44D-312B-46A2-BFC5-301B8CE31A7E}" dt="2025-08-21T11:00:26.151" v="7123" actId="20577"/>
        <pc:sldMkLst>
          <pc:docMk/>
          <pc:sldMk cId="0" sldId="260"/>
        </pc:sldMkLst>
      </pc:sldChg>
      <pc:sldChg chg="modNotesTx">
        <pc:chgData name="Maaike Van Goethem" userId="7dfdd142-3b08-4ce1-ab1c-7cf0fb1157f6" providerId="ADAL" clId="{9485C44D-312B-46A2-BFC5-301B8CE31A7E}" dt="2025-09-02T06:25:27.072" v="7733" actId="20577"/>
        <pc:sldMkLst>
          <pc:docMk/>
          <pc:sldMk cId="0" sldId="261"/>
        </pc:sldMkLst>
      </pc:sldChg>
      <pc:sldChg chg="modNotesTx">
        <pc:chgData name="Maaike Van Goethem" userId="7dfdd142-3b08-4ce1-ab1c-7cf0fb1157f6" providerId="ADAL" clId="{9485C44D-312B-46A2-BFC5-301B8CE31A7E}" dt="2025-08-21T11:08:40.431" v="7160" actId="20577"/>
        <pc:sldMkLst>
          <pc:docMk/>
          <pc:sldMk cId="466448002" sldId="330"/>
        </pc:sldMkLst>
      </pc:sldChg>
      <pc:sldChg chg="modNotesTx">
        <pc:chgData name="Maaike Van Goethem" userId="7dfdd142-3b08-4ce1-ab1c-7cf0fb1157f6" providerId="ADAL" clId="{9485C44D-312B-46A2-BFC5-301B8CE31A7E}" dt="2025-08-21T11:21:22.200" v="7350" actId="114"/>
        <pc:sldMkLst>
          <pc:docMk/>
          <pc:sldMk cId="1671747328" sldId="568"/>
        </pc:sldMkLst>
      </pc:sldChg>
      <pc:sldChg chg="modNotesTx">
        <pc:chgData name="Maaike Van Goethem" userId="7dfdd142-3b08-4ce1-ab1c-7cf0fb1157f6" providerId="ADAL" clId="{9485C44D-312B-46A2-BFC5-301B8CE31A7E}" dt="2025-08-21T10:58:43.110" v="7085" actId="20577"/>
        <pc:sldMkLst>
          <pc:docMk/>
          <pc:sldMk cId="388581037" sldId="571"/>
        </pc:sldMkLst>
      </pc:sldChg>
      <pc:sldChg chg="mod modShow modNotesTx">
        <pc:chgData name="Maaike Van Goethem" userId="7dfdd142-3b08-4ce1-ab1c-7cf0fb1157f6" providerId="ADAL" clId="{9485C44D-312B-46A2-BFC5-301B8CE31A7E}" dt="2025-08-21T11:12:21.008" v="7176" actId="20577"/>
        <pc:sldMkLst>
          <pc:docMk/>
          <pc:sldMk cId="2666984507" sldId="788"/>
        </pc:sldMkLst>
      </pc:sldChg>
      <pc:sldChg chg="modNotesTx">
        <pc:chgData name="Maaike Van Goethem" userId="7dfdd142-3b08-4ce1-ab1c-7cf0fb1157f6" providerId="ADAL" clId="{9485C44D-312B-46A2-BFC5-301B8CE31A7E}" dt="2025-08-21T09:50:10.108" v="5723" actId="20577"/>
        <pc:sldMkLst>
          <pc:docMk/>
          <pc:sldMk cId="2590439697" sldId="834"/>
        </pc:sldMkLst>
      </pc:sldChg>
      <pc:sldChg chg="mod modShow modNotesTx">
        <pc:chgData name="Maaike Van Goethem" userId="7dfdd142-3b08-4ce1-ab1c-7cf0fb1157f6" providerId="ADAL" clId="{9485C44D-312B-46A2-BFC5-301B8CE31A7E}" dt="2025-08-21T11:15:30.488" v="7178" actId="20577"/>
        <pc:sldMkLst>
          <pc:docMk/>
          <pc:sldMk cId="635645498" sldId="854"/>
        </pc:sldMkLst>
      </pc:sldChg>
      <pc:sldChg chg="modNotesTx">
        <pc:chgData name="Maaike Van Goethem" userId="7dfdd142-3b08-4ce1-ab1c-7cf0fb1157f6" providerId="ADAL" clId="{9485C44D-312B-46A2-BFC5-301B8CE31A7E}" dt="2025-08-21T12:13:29.223" v="7638" actId="20577"/>
        <pc:sldMkLst>
          <pc:docMk/>
          <pc:sldMk cId="1702043552" sldId="878"/>
        </pc:sldMkLst>
      </pc:sldChg>
      <pc:sldChg chg="modNotesTx">
        <pc:chgData name="Maaike Van Goethem" userId="7dfdd142-3b08-4ce1-ab1c-7cf0fb1157f6" providerId="ADAL" clId="{9485C44D-312B-46A2-BFC5-301B8CE31A7E}" dt="2025-08-21T11:30:09.202" v="7555" actId="20577"/>
        <pc:sldMkLst>
          <pc:docMk/>
          <pc:sldMk cId="3882481554" sldId="901"/>
        </pc:sldMkLst>
      </pc:sldChg>
      <pc:sldChg chg="modNotesTx">
        <pc:chgData name="Maaike Van Goethem" userId="7dfdd142-3b08-4ce1-ab1c-7cf0fb1157f6" providerId="ADAL" clId="{9485C44D-312B-46A2-BFC5-301B8CE31A7E}" dt="2025-08-21T10:55:05.009" v="6671" actId="20577"/>
        <pc:sldMkLst>
          <pc:docMk/>
          <pc:sldMk cId="490601005" sldId="906"/>
        </pc:sldMkLst>
      </pc:sldChg>
    </pc:docChg>
  </pc:docChgLst>
  <pc:docChgLst>
    <pc:chgData name="Ann Van Rompaey" userId="f807e356-a69c-4d5c-9c34-dc148db82eee" providerId="ADAL" clId="{3CEB333B-AE23-43B4-862B-FD022030BBB2}"/>
    <pc:docChg chg="modSld">
      <pc:chgData name="Ann Van Rompaey" userId="f807e356-a69c-4d5c-9c34-dc148db82eee" providerId="ADAL" clId="{3CEB333B-AE23-43B4-862B-FD022030BBB2}" dt="2025-09-01T13:10:35.285" v="8" actId="20577"/>
      <pc:docMkLst>
        <pc:docMk/>
      </pc:docMkLst>
      <pc:sldChg chg="modNotesTx">
        <pc:chgData name="Ann Van Rompaey" userId="f807e356-a69c-4d5c-9c34-dc148db82eee" providerId="ADAL" clId="{3CEB333B-AE23-43B4-862B-FD022030BBB2}" dt="2025-09-01T12:41:46.183" v="5" actId="6549"/>
        <pc:sldMkLst>
          <pc:docMk/>
          <pc:sldMk cId="0" sldId="261"/>
        </pc:sldMkLst>
      </pc:sldChg>
      <pc:sldChg chg="modSp mod">
        <pc:chgData name="Ann Van Rompaey" userId="f807e356-a69c-4d5c-9c34-dc148db82eee" providerId="ADAL" clId="{3CEB333B-AE23-43B4-862B-FD022030BBB2}" dt="2025-09-01T12:42:30.839" v="6" actId="14100"/>
        <pc:sldMkLst>
          <pc:docMk/>
          <pc:sldMk cId="3425259493" sldId="964"/>
        </pc:sldMkLst>
        <pc:picChg chg="mod">
          <ac:chgData name="Ann Van Rompaey" userId="f807e356-a69c-4d5c-9c34-dc148db82eee" providerId="ADAL" clId="{3CEB333B-AE23-43B4-862B-FD022030BBB2}" dt="2025-09-01T12:42:30.839" v="6" actId="14100"/>
          <ac:picMkLst>
            <pc:docMk/>
            <pc:sldMk cId="3425259493" sldId="964"/>
            <ac:picMk id="3" creationId="{71D606B2-3F9B-0E91-F396-59CA4545E691}"/>
          </ac:picMkLst>
        </pc:picChg>
      </pc:sldChg>
      <pc:sldChg chg="modNotesTx">
        <pc:chgData name="Ann Van Rompaey" userId="f807e356-a69c-4d5c-9c34-dc148db82eee" providerId="ADAL" clId="{3CEB333B-AE23-43B4-862B-FD022030BBB2}" dt="2025-09-01T13:02:13.945" v="7" actId="6549"/>
        <pc:sldMkLst>
          <pc:docMk/>
          <pc:sldMk cId="1595648529" sldId="965"/>
        </pc:sldMkLst>
      </pc:sldChg>
      <pc:sldChg chg="modNotesTx">
        <pc:chgData name="Ann Van Rompaey" userId="f807e356-a69c-4d5c-9c34-dc148db82eee" providerId="ADAL" clId="{3CEB333B-AE23-43B4-862B-FD022030BBB2}" dt="2025-09-01T13:10:35.285" v="8" actId="20577"/>
        <pc:sldMkLst>
          <pc:docMk/>
          <pc:sldMk cId="683659112" sldId="968"/>
        </pc:sldMkLst>
      </pc:sldChg>
    </pc:docChg>
  </pc:docChgLst>
  <pc:docChgLst>
    <pc:chgData name="Marjolein Van Bogaert" userId="f8d5fb05-a614-4744-a22a-566195b8d6df" providerId="ADAL" clId="{94FAB31B-98E0-5297-AC6E-72D6D8C8F276}"/>
    <pc:docChg chg="custSel delSld modSld">
      <pc:chgData name="Marjolein Van Bogaert" userId="f8d5fb05-a614-4744-a22a-566195b8d6df" providerId="ADAL" clId="{94FAB31B-98E0-5297-AC6E-72D6D8C8F276}" dt="2025-09-05T09:24:38.468" v="49" actId="2696"/>
      <pc:docMkLst>
        <pc:docMk/>
      </pc:docMkLst>
      <pc:sldChg chg="addSp modSp modTransition">
        <pc:chgData name="Marjolein Van Bogaert" userId="f8d5fb05-a614-4744-a22a-566195b8d6df" providerId="ADAL" clId="{94FAB31B-98E0-5297-AC6E-72D6D8C8F276}" dt="2025-09-05T08:44:43.233" v="9"/>
        <pc:sldMkLst>
          <pc:docMk/>
          <pc:sldMk cId="0" sldId="256"/>
        </pc:sldMkLst>
        <pc:picChg chg="add mod">
          <ac:chgData name="Marjolein Van Bogaert" userId="f8d5fb05-a614-4744-a22a-566195b8d6df" providerId="ADAL" clId="{94FAB31B-98E0-5297-AC6E-72D6D8C8F276}" dt="2025-09-05T08:44:43.233" v="9"/>
          <ac:picMkLst>
            <pc:docMk/>
            <pc:sldMk cId="0" sldId="256"/>
            <ac:picMk id="15" creationId="{BA39EDF2-7C6F-773D-44CC-59736B567996}"/>
          </ac:picMkLst>
        </pc:picChg>
      </pc:sldChg>
      <pc:sldChg chg="addSp delSp modSp mod modTransition delAnim">
        <pc:chgData name="Marjolein Van Bogaert" userId="f8d5fb05-a614-4744-a22a-566195b8d6df" providerId="ADAL" clId="{94FAB31B-98E0-5297-AC6E-72D6D8C8F276}" dt="2025-09-05T08:44:43.233" v="9"/>
        <pc:sldMkLst>
          <pc:docMk/>
          <pc:sldMk cId="0" sldId="258"/>
        </pc:sldMkLst>
        <pc:picChg chg="add mod">
          <ac:chgData name="Marjolein Van Bogaert" userId="f8d5fb05-a614-4744-a22a-566195b8d6df" providerId="ADAL" clId="{94FAB31B-98E0-5297-AC6E-72D6D8C8F276}" dt="2025-09-05T08:44:43.233" v="9"/>
          <ac:picMkLst>
            <pc:docMk/>
            <pc:sldMk cId="0" sldId="258"/>
            <ac:picMk id="15" creationId="{8036E39D-C453-20EB-61A7-FAE54C33FF7E}"/>
          </ac:picMkLst>
        </pc:picChg>
      </pc:sldChg>
      <pc:sldChg chg="addSp delSp modSp modTransition modAnim">
        <pc:chgData name="Marjolein Van Bogaert" userId="f8d5fb05-a614-4744-a22a-566195b8d6df" providerId="ADAL" clId="{94FAB31B-98E0-5297-AC6E-72D6D8C8F276}" dt="2025-09-05T08:49:29.096" v="17"/>
        <pc:sldMkLst>
          <pc:docMk/>
          <pc:sldMk cId="0" sldId="261"/>
        </pc:sldMkLst>
        <pc:picChg chg="add mod">
          <ac:chgData name="Marjolein Van Bogaert" userId="f8d5fb05-a614-4744-a22a-566195b8d6df" providerId="ADAL" clId="{94FAB31B-98E0-5297-AC6E-72D6D8C8F276}" dt="2025-09-05T08:49:29.096" v="17"/>
          <ac:picMkLst>
            <pc:docMk/>
            <pc:sldMk cId="0" sldId="261"/>
            <ac:picMk id="30" creationId="{20478319-1E19-5F27-A81E-209CB94A6832}"/>
          </ac:picMkLst>
        </pc:picChg>
      </pc:sldChg>
      <pc:sldChg chg="delSp del modTransition modAnim">
        <pc:chgData name="Marjolein Van Bogaert" userId="f8d5fb05-a614-4744-a22a-566195b8d6df" providerId="ADAL" clId="{94FAB31B-98E0-5297-AC6E-72D6D8C8F276}" dt="2025-09-05T09:24:38.468" v="49" actId="2696"/>
        <pc:sldMkLst>
          <pc:docMk/>
          <pc:sldMk cId="0" sldId="269"/>
        </pc:sldMkLst>
      </pc:sldChg>
      <pc:sldChg chg="addSp modSp modTransition">
        <pc:chgData name="Marjolein Van Bogaert" userId="f8d5fb05-a614-4744-a22a-566195b8d6df" providerId="ADAL" clId="{94FAB31B-98E0-5297-AC6E-72D6D8C8F276}" dt="2025-09-05T08:58:55.850" v="25"/>
        <pc:sldMkLst>
          <pc:docMk/>
          <pc:sldMk cId="2091774214" sldId="357"/>
        </pc:sldMkLst>
        <pc:picChg chg="add mod">
          <ac:chgData name="Marjolein Van Bogaert" userId="f8d5fb05-a614-4744-a22a-566195b8d6df" providerId="ADAL" clId="{94FAB31B-98E0-5297-AC6E-72D6D8C8F276}" dt="2025-09-05T08:58:55.850" v="25"/>
          <ac:picMkLst>
            <pc:docMk/>
            <pc:sldMk cId="2091774214" sldId="357"/>
            <ac:picMk id="8" creationId="{615A10BB-22F1-E539-9BC2-E3C6AA28CE2F}"/>
          </ac:picMkLst>
        </pc:picChg>
      </pc:sldChg>
      <pc:sldChg chg="addSp modSp modTransition">
        <pc:chgData name="Marjolein Van Bogaert" userId="f8d5fb05-a614-4744-a22a-566195b8d6df" providerId="ADAL" clId="{94FAB31B-98E0-5297-AC6E-72D6D8C8F276}" dt="2025-09-05T08:49:29.096" v="17"/>
        <pc:sldMkLst>
          <pc:docMk/>
          <pc:sldMk cId="3425259493" sldId="964"/>
        </pc:sldMkLst>
        <pc:picChg chg="add mod">
          <ac:chgData name="Marjolein Van Bogaert" userId="f8d5fb05-a614-4744-a22a-566195b8d6df" providerId="ADAL" clId="{94FAB31B-98E0-5297-AC6E-72D6D8C8F276}" dt="2025-09-05T08:49:29.096" v="17"/>
          <ac:picMkLst>
            <pc:docMk/>
            <pc:sldMk cId="3425259493" sldId="964"/>
            <ac:picMk id="12" creationId="{0F0B12AD-1CB1-4FAE-534E-BF5E5F4AECFB}"/>
          </ac:picMkLst>
        </pc:picChg>
      </pc:sldChg>
      <pc:sldChg chg="addSp delSp modSp modTransition modAnim">
        <pc:chgData name="Marjolein Van Bogaert" userId="f8d5fb05-a614-4744-a22a-566195b8d6df" providerId="ADAL" clId="{94FAB31B-98E0-5297-AC6E-72D6D8C8F276}" dt="2025-09-05T08:58:55.850" v="25"/>
        <pc:sldMkLst>
          <pc:docMk/>
          <pc:sldMk cId="1595648529" sldId="965"/>
        </pc:sldMkLst>
        <pc:picChg chg="add mod">
          <ac:chgData name="Marjolein Van Bogaert" userId="f8d5fb05-a614-4744-a22a-566195b8d6df" providerId="ADAL" clId="{94FAB31B-98E0-5297-AC6E-72D6D8C8F276}" dt="2025-09-05T08:58:55.850" v="25"/>
          <ac:picMkLst>
            <pc:docMk/>
            <pc:sldMk cId="1595648529" sldId="965"/>
            <ac:picMk id="14" creationId="{776B1A23-E0ED-45C7-E8DA-BFBFDD942320}"/>
          </ac:picMkLst>
        </pc:picChg>
      </pc:sldChg>
      <pc:sldChg chg="addSp delSp modSp modTransition modAnim">
        <pc:chgData name="Marjolein Van Bogaert" userId="f8d5fb05-a614-4744-a22a-566195b8d6df" providerId="ADAL" clId="{94FAB31B-98E0-5297-AC6E-72D6D8C8F276}" dt="2025-09-05T08:53:29.152" v="23"/>
        <pc:sldMkLst>
          <pc:docMk/>
          <pc:sldMk cId="1185047597" sldId="966"/>
        </pc:sldMkLst>
        <pc:picChg chg="add mod">
          <ac:chgData name="Marjolein Van Bogaert" userId="f8d5fb05-a614-4744-a22a-566195b8d6df" providerId="ADAL" clId="{94FAB31B-98E0-5297-AC6E-72D6D8C8F276}" dt="2025-09-05T08:53:29.152" v="23"/>
          <ac:picMkLst>
            <pc:docMk/>
            <pc:sldMk cId="1185047597" sldId="966"/>
            <ac:picMk id="19" creationId="{5230785A-037E-6869-FA64-8F9BFF4D88E5}"/>
          </ac:picMkLst>
        </pc:picChg>
      </pc:sldChg>
      <pc:sldChg chg="addSp delSp modSp modTransition modAnim">
        <pc:chgData name="Marjolein Van Bogaert" userId="f8d5fb05-a614-4744-a22a-566195b8d6df" providerId="ADAL" clId="{94FAB31B-98E0-5297-AC6E-72D6D8C8F276}" dt="2025-09-05T08:50:11.373" v="19"/>
        <pc:sldMkLst>
          <pc:docMk/>
          <pc:sldMk cId="292486556" sldId="967"/>
        </pc:sldMkLst>
        <pc:picChg chg="add mod">
          <ac:chgData name="Marjolein Van Bogaert" userId="f8d5fb05-a614-4744-a22a-566195b8d6df" providerId="ADAL" clId="{94FAB31B-98E0-5297-AC6E-72D6D8C8F276}" dt="2025-09-05T08:50:11.373" v="19"/>
          <ac:picMkLst>
            <pc:docMk/>
            <pc:sldMk cId="292486556" sldId="967"/>
            <ac:picMk id="16" creationId="{84E7DEEA-441C-D521-6B14-2BEFBE7116EA}"/>
          </ac:picMkLst>
        </pc:picChg>
      </pc:sldChg>
      <pc:sldChg chg="addSp modSp modTransition">
        <pc:chgData name="Marjolein Van Bogaert" userId="f8d5fb05-a614-4744-a22a-566195b8d6df" providerId="ADAL" clId="{94FAB31B-98E0-5297-AC6E-72D6D8C8F276}" dt="2025-09-05T08:58:55.850" v="25"/>
        <pc:sldMkLst>
          <pc:docMk/>
          <pc:sldMk cId="683659112" sldId="968"/>
        </pc:sldMkLst>
        <pc:picChg chg="add mod">
          <ac:chgData name="Marjolein Van Bogaert" userId="f8d5fb05-a614-4744-a22a-566195b8d6df" providerId="ADAL" clId="{94FAB31B-98E0-5297-AC6E-72D6D8C8F276}" dt="2025-09-05T08:58:55.850" v="25"/>
          <ac:picMkLst>
            <pc:docMk/>
            <pc:sldMk cId="683659112" sldId="968"/>
            <ac:picMk id="11" creationId="{F8DC9856-85E6-35F0-A77C-44621713A6DA}"/>
          </ac:picMkLst>
        </pc:picChg>
      </pc:sldChg>
      <pc:sldChg chg="addSp modSp modTransition">
        <pc:chgData name="Marjolein Van Bogaert" userId="f8d5fb05-a614-4744-a22a-566195b8d6df" providerId="ADAL" clId="{94FAB31B-98E0-5297-AC6E-72D6D8C8F276}" dt="2025-09-05T08:58:55.850" v="25"/>
        <pc:sldMkLst>
          <pc:docMk/>
          <pc:sldMk cId="3976668135" sldId="969"/>
        </pc:sldMkLst>
        <pc:picChg chg="add mod">
          <ac:chgData name="Marjolein Van Bogaert" userId="f8d5fb05-a614-4744-a22a-566195b8d6df" providerId="ADAL" clId="{94FAB31B-98E0-5297-AC6E-72D6D8C8F276}" dt="2025-09-05T08:58:55.850" v="25"/>
          <ac:picMkLst>
            <pc:docMk/>
            <pc:sldMk cId="3976668135" sldId="969"/>
            <ac:picMk id="12" creationId="{DAB0CD9F-ADE0-A7D2-B3A3-6B90233C8F56}"/>
          </ac:picMkLst>
        </pc:picChg>
      </pc:sldChg>
      <pc:sldChg chg="del modTransition">
        <pc:chgData name="Marjolein Van Bogaert" userId="f8d5fb05-a614-4744-a22a-566195b8d6df" providerId="ADAL" clId="{94FAB31B-98E0-5297-AC6E-72D6D8C8F276}" dt="2025-09-05T08:40:09.496" v="2" actId="2696"/>
        <pc:sldMkLst>
          <pc:docMk/>
          <pc:sldMk cId="1954183918" sldId="970"/>
        </pc:sldMkLst>
      </pc:sldChg>
      <pc:sldChg chg="addSp modSp modTransition">
        <pc:chgData name="Marjolein Van Bogaert" userId="f8d5fb05-a614-4744-a22a-566195b8d6df" providerId="ADAL" clId="{94FAB31B-98E0-5297-AC6E-72D6D8C8F276}" dt="2025-09-05T09:03:01.778" v="29"/>
        <pc:sldMkLst>
          <pc:docMk/>
          <pc:sldMk cId="331436305" sldId="971"/>
        </pc:sldMkLst>
        <pc:picChg chg="add mod">
          <ac:chgData name="Marjolein Van Bogaert" userId="f8d5fb05-a614-4744-a22a-566195b8d6df" providerId="ADAL" clId="{94FAB31B-98E0-5297-AC6E-72D6D8C8F276}" dt="2025-09-05T09:03:01.778" v="29"/>
          <ac:picMkLst>
            <pc:docMk/>
            <pc:sldMk cId="331436305" sldId="971"/>
            <ac:picMk id="10" creationId="{B95C2ADE-37CA-F3B6-441B-71DC99E53C85}"/>
          </ac:picMkLst>
        </pc:picChg>
      </pc:sldChg>
      <pc:sldChg chg="addSp delSp modSp modTransition modAnim">
        <pc:chgData name="Marjolein Van Bogaert" userId="f8d5fb05-a614-4744-a22a-566195b8d6df" providerId="ADAL" clId="{94FAB31B-98E0-5297-AC6E-72D6D8C8F276}" dt="2025-09-05T09:08:18.363" v="35"/>
        <pc:sldMkLst>
          <pc:docMk/>
          <pc:sldMk cId="1282832488" sldId="972"/>
        </pc:sldMkLst>
        <pc:picChg chg="add mod">
          <ac:chgData name="Marjolein Van Bogaert" userId="f8d5fb05-a614-4744-a22a-566195b8d6df" providerId="ADAL" clId="{94FAB31B-98E0-5297-AC6E-72D6D8C8F276}" dt="2025-09-05T09:08:18.363" v="35"/>
          <ac:picMkLst>
            <pc:docMk/>
            <pc:sldMk cId="1282832488" sldId="972"/>
            <ac:picMk id="23" creationId="{6DE07BA6-1747-C3FB-2721-A09209903FDF}"/>
          </ac:picMkLst>
        </pc:picChg>
      </pc:sldChg>
      <pc:sldChg chg="del modTransition">
        <pc:chgData name="Marjolein Van Bogaert" userId="f8d5fb05-a614-4744-a22a-566195b8d6df" providerId="ADAL" clId="{94FAB31B-98E0-5297-AC6E-72D6D8C8F276}" dt="2025-09-05T08:43:11.793" v="8" actId="2696"/>
        <pc:sldMkLst>
          <pc:docMk/>
          <pc:sldMk cId="3536017346" sldId="973"/>
        </pc:sldMkLst>
      </pc:sldChg>
      <pc:sldChg chg="addSp delSp modSp modTransition modAnim">
        <pc:chgData name="Marjolein Van Bogaert" userId="f8d5fb05-a614-4744-a22a-566195b8d6df" providerId="ADAL" clId="{94FAB31B-98E0-5297-AC6E-72D6D8C8F276}" dt="2025-09-05T09:17:01.132" v="48"/>
        <pc:sldMkLst>
          <pc:docMk/>
          <pc:sldMk cId="3031145454" sldId="974"/>
        </pc:sldMkLst>
        <pc:picChg chg="add mod">
          <ac:chgData name="Marjolein Van Bogaert" userId="f8d5fb05-a614-4744-a22a-566195b8d6df" providerId="ADAL" clId="{94FAB31B-98E0-5297-AC6E-72D6D8C8F276}" dt="2025-09-05T09:17:01.132" v="48"/>
          <ac:picMkLst>
            <pc:docMk/>
            <pc:sldMk cId="3031145454" sldId="974"/>
            <ac:picMk id="31" creationId="{0ECB115F-D7F0-F31C-018E-F8CD3F66053E}"/>
          </ac:picMkLst>
        </pc:picChg>
      </pc:sldChg>
      <pc:sldChg chg="addSp delSp modSp modTransition modAnim">
        <pc:chgData name="Marjolein Van Bogaert" userId="f8d5fb05-a614-4744-a22a-566195b8d6df" providerId="ADAL" clId="{94FAB31B-98E0-5297-AC6E-72D6D8C8F276}" dt="2025-09-05T09:03:01.778" v="29"/>
        <pc:sldMkLst>
          <pc:docMk/>
          <pc:sldMk cId="31973412" sldId="975"/>
        </pc:sldMkLst>
        <pc:picChg chg="add mod">
          <ac:chgData name="Marjolein Van Bogaert" userId="f8d5fb05-a614-4744-a22a-566195b8d6df" providerId="ADAL" clId="{94FAB31B-98E0-5297-AC6E-72D6D8C8F276}" dt="2025-09-05T09:03:01.778" v="29"/>
          <ac:picMkLst>
            <pc:docMk/>
            <pc:sldMk cId="31973412" sldId="975"/>
            <ac:picMk id="21" creationId="{FC0276D1-7628-3286-D272-368682D7176B}"/>
          </ac:picMkLst>
        </pc:picChg>
      </pc:sldChg>
      <pc:sldChg chg="addSp delSp modSp modTransition modAnim">
        <pc:chgData name="Marjolein Van Bogaert" userId="f8d5fb05-a614-4744-a22a-566195b8d6df" providerId="ADAL" clId="{94FAB31B-98E0-5297-AC6E-72D6D8C8F276}" dt="2025-09-05T09:15:58.164" v="46"/>
        <pc:sldMkLst>
          <pc:docMk/>
          <pc:sldMk cId="3553444463" sldId="976"/>
        </pc:sldMkLst>
        <pc:picChg chg="add mod">
          <ac:chgData name="Marjolein Van Bogaert" userId="f8d5fb05-a614-4744-a22a-566195b8d6df" providerId="ADAL" clId="{94FAB31B-98E0-5297-AC6E-72D6D8C8F276}" dt="2025-09-05T09:15:58.164" v="46"/>
          <ac:picMkLst>
            <pc:docMk/>
            <pc:sldMk cId="3553444463" sldId="976"/>
            <ac:picMk id="30" creationId="{C99EC656-D1D1-71A5-8481-1EAD827A5C4B}"/>
          </ac:picMkLst>
        </pc:picChg>
      </pc:sldChg>
    </pc:docChg>
  </pc:docChgLst>
  <pc:docChgLst>
    <pc:chgData name="Laetitia Bokestael" userId="6a096805-fffc-4000-80b1-9ff9f98bf1fe" providerId="ADAL" clId="{4B889DC6-150E-40B6-9DC7-0BC59ED06E9C}"/>
    <pc:docChg chg="undo custSel addSld modSld">
      <pc:chgData name="Laetitia Bokestael" userId="6a096805-fffc-4000-80b1-9ff9f98bf1fe" providerId="ADAL" clId="{4B889DC6-150E-40B6-9DC7-0BC59ED06E9C}" dt="2025-09-03T11:43:22.018" v="1435" actId="729"/>
      <pc:docMkLst>
        <pc:docMk/>
      </pc:docMkLst>
      <pc:sldChg chg="modNotesTx">
        <pc:chgData name="Laetitia Bokestael" userId="6a096805-fffc-4000-80b1-9ff9f98bf1fe" providerId="ADAL" clId="{4B889DC6-150E-40B6-9DC7-0BC59ED06E9C}" dt="2025-09-01T11:00:49.428" v="396" actId="20577"/>
        <pc:sldMkLst>
          <pc:docMk/>
          <pc:sldMk cId="0" sldId="256"/>
        </pc:sldMkLst>
      </pc:sldChg>
      <pc:sldChg chg="modNotesTx">
        <pc:chgData name="Laetitia Bokestael" userId="6a096805-fffc-4000-80b1-9ff9f98bf1fe" providerId="ADAL" clId="{4B889DC6-150E-40B6-9DC7-0BC59ED06E9C}" dt="2025-09-01T11:11:07.410" v="564" actId="114"/>
        <pc:sldMkLst>
          <pc:docMk/>
          <pc:sldMk cId="2091774214" sldId="357"/>
        </pc:sldMkLst>
      </pc:sldChg>
      <pc:sldChg chg="modNotesTx">
        <pc:chgData name="Laetitia Bokestael" userId="6a096805-fffc-4000-80b1-9ff9f98bf1fe" providerId="ADAL" clId="{4B889DC6-150E-40B6-9DC7-0BC59ED06E9C}" dt="2025-09-01T11:05:47.323" v="518" actId="20577"/>
        <pc:sldMkLst>
          <pc:docMk/>
          <pc:sldMk cId="1185047597" sldId="966"/>
        </pc:sldMkLst>
      </pc:sldChg>
      <pc:sldChg chg="modNotesTx">
        <pc:chgData name="Laetitia Bokestael" userId="6a096805-fffc-4000-80b1-9ff9f98bf1fe" providerId="ADAL" clId="{4B889DC6-150E-40B6-9DC7-0BC59ED06E9C}" dt="2025-09-01T11:02:09.769" v="399" actId="20577"/>
        <pc:sldMkLst>
          <pc:docMk/>
          <pc:sldMk cId="292486556" sldId="967"/>
        </pc:sldMkLst>
      </pc:sldChg>
      <pc:sldChg chg="modNotesTx">
        <pc:chgData name="Laetitia Bokestael" userId="6a096805-fffc-4000-80b1-9ff9f98bf1fe" providerId="ADAL" clId="{4B889DC6-150E-40B6-9DC7-0BC59ED06E9C}" dt="2025-09-01T11:26:42.376" v="571" actId="20577"/>
        <pc:sldMkLst>
          <pc:docMk/>
          <pc:sldMk cId="3976668135" sldId="969"/>
        </pc:sldMkLst>
      </pc:sldChg>
      <pc:sldChg chg="modSp mod modShow modCm">
        <pc:chgData name="Laetitia Bokestael" userId="6a096805-fffc-4000-80b1-9ff9f98bf1fe" providerId="ADAL" clId="{4B889DC6-150E-40B6-9DC7-0BC59ED06E9C}" dt="2025-09-03T11:11:22.975" v="1359" actId="729"/>
        <pc:sldMkLst>
          <pc:docMk/>
          <pc:sldMk cId="1954183918" sldId="970"/>
        </pc:sldMkLst>
        <pc:extLst>
          <p:ext xmlns:p="http://schemas.openxmlformats.org/presentationml/2006/main" uri="{D6D511B9-2390-475A-947B-AFAB55BFBCF1}">
            <pc226:cmChg xmlns:pc226="http://schemas.microsoft.com/office/powerpoint/2022/06/main/command" chg="mod">
              <pc226:chgData name="Laetitia Bokestael" userId="6a096805-fffc-4000-80b1-9ff9f98bf1fe" providerId="ADAL" clId="{4B889DC6-150E-40B6-9DC7-0BC59ED06E9C}" dt="2025-09-03T11:04:15.455" v="1137" actId="20577"/>
              <pc2:cmMkLst xmlns:pc2="http://schemas.microsoft.com/office/powerpoint/2019/9/main/command">
                <pc:docMk/>
                <pc:sldMk cId="1954183918" sldId="970"/>
                <pc2:cmMk id="{2EDB9814-D5B7-482A-A1AA-CBD612EB9878}"/>
              </pc2:cmMkLst>
            </pc226:cmChg>
            <pc226:cmChg xmlns:pc226="http://schemas.microsoft.com/office/powerpoint/2022/06/main/command" chg="mod">
              <pc226:chgData name="Laetitia Bokestael" userId="6a096805-fffc-4000-80b1-9ff9f98bf1fe" providerId="ADAL" clId="{4B889DC6-150E-40B6-9DC7-0BC59ED06E9C}" dt="2025-09-03T11:04:15.455" v="1137" actId="20577"/>
              <pc2:cmMkLst xmlns:pc2="http://schemas.microsoft.com/office/powerpoint/2019/9/main/command">
                <pc:docMk/>
                <pc:sldMk cId="1954183918" sldId="970"/>
                <pc2:cmMk id="{7DBEF198-A422-408D-95FE-0D16671C7107}"/>
              </pc2:cmMkLst>
            </pc226:cmChg>
            <pc226:cmChg xmlns:pc226="http://schemas.microsoft.com/office/powerpoint/2022/06/main/command" chg="mod">
              <pc226:chgData name="Laetitia Bokestael" userId="6a096805-fffc-4000-80b1-9ff9f98bf1fe" providerId="ADAL" clId="{4B889DC6-150E-40B6-9DC7-0BC59ED06E9C}" dt="2025-09-03T11:04:15.455" v="1137" actId="20577"/>
              <pc2:cmMkLst xmlns:pc2="http://schemas.microsoft.com/office/powerpoint/2019/9/main/command">
                <pc:docMk/>
                <pc:sldMk cId="1954183918" sldId="970"/>
                <pc2:cmMk id="{DD76EECE-B590-48C5-B37D-705B214ACB57}"/>
              </pc2:cmMkLst>
            </pc226:cmChg>
          </p:ext>
        </pc:extLst>
      </pc:sldChg>
      <pc:sldChg chg="modNotesTx">
        <pc:chgData name="Laetitia Bokestael" userId="6a096805-fffc-4000-80b1-9ff9f98bf1fe" providerId="ADAL" clId="{4B889DC6-150E-40B6-9DC7-0BC59ED06E9C}" dt="2025-09-01T11:39:23.202" v="833" actId="20577"/>
        <pc:sldMkLst>
          <pc:docMk/>
          <pc:sldMk cId="331436305" sldId="971"/>
        </pc:sldMkLst>
      </pc:sldChg>
      <pc:sldChg chg="mod modShow modNotesTx">
        <pc:chgData name="Laetitia Bokestael" userId="6a096805-fffc-4000-80b1-9ff9f98bf1fe" providerId="ADAL" clId="{4B889DC6-150E-40B6-9DC7-0BC59ED06E9C}" dt="2025-09-03T11:43:22.018" v="1435" actId="729"/>
        <pc:sldMkLst>
          <pc:docMk/>
          <pc:sldMk cId="3536017346" sldId="973"/>
        </pc:sldMkLst>
      </pc:sldChg>
      <pc:sldChg chg="addSp modSp add mod">
        <pc:chgData name="Laetitia Bokestael" userId="6a096805-fffc-4000-80b1-9ff9f98bf1fe" providerId="ADAL" clId="{4B889DC6-150E-40B6-9DC7-0BC59ED06E9C}" dt="2025-09-03T11:11:11.957" v="1358" actId="1076"/>
        <pc:sldMkLst>
          <pc:docMk/>
          <pc:sldMk cId="31973412" sldId="975"/>
        </pc:sldMkLst>
        <pc:spChg chg="add mod">
          <ac:chgData name="Laetitia Bokestael" userId="6a096805-fffc-4000-80b1-9ff9f98bf1fe" providerId="ADAL" clId="{4B889DC6-150E-40B6-9DC7-0BC59ED06E9C}" dt="2025-09-03T11:11:06.302" v="1357" actId="1076"/>
          <ac:spMkLst>
            <pc:docMk/>
            <pc:sldMk cId="31973412" sldId="975"/>
            <ac:spMk id="7" creationId="{40BE421A-A282-C34C-1893-D51C3D3082A1}"/>
          </ac:spMkLst>
        </pc:spChg>
        <pc:spChg chg="add mod">
          <ac:chgData name="Laetitia Bokestael" userId="6a096805-fffc-4000-80b1-9ff9f98bf1fe" providerId="ADAL" clId="{4B889DC6-150E-40B6-9DC7-0BC59ED06E9C}" dt="2025-09-03T11:11:11.957" v="1358" actId="1076"/>
          <ac:spMkLst>
            <pc:docMk/>
            <pc:sldMk cId="31973412" sldId="975"/>
            <ac:spMk id="8" creationId="{4FFAC8D8-863C-60BD-2AF4-66939BB6D418}"/>
          </ac:spMkLst>
        </pc:spChg>
        <pc:spChg chg="add mod">
          <ac:chgData name="Laetitia Bokestael" userId="6a096805-fffc-4000-80b1-9ff9f98bf1fe" providerId="ADAL" clId="{4B889DC6-150E-40B6-9DC7-0BC59ED06E9C}" dt="2025-09-03T11:10:57.429" v="1356" actId="1076"/>
          <ac:spMkLst>
            <pc:docMk/>
            <pc:sldMk cId="31973412" sldId="975"/>
            <ac:spMk id="9" creationId="{BF41F50D-DC94-1923-8261-3E0E6FD0A09E}"/>
          </ac:spMkLst>
        </pc:spChg>
        <pc:spChg chg="mod">
          <ac:chgData name="Laetitia Bokestael" userId="6a096805-fffc-4000-80b1-9ff9f98bf1fe" providerId="ADAL" clId="{4B889DC6-150E-40B6-9DC7-0BC59ED06E9C}" dt="2025-09-03T11:07:22.563" v="1231" actId="207"/>
          <ac:spMkLst>
            <pc:docMk/>
            <pc:sldMk cId="31973412" sldId="975"/>
            <ac:spMk id="521" creationId="{128438C8-4DA2-92B5-FE4B-D7C5FE663BF7}"/>
          </ac:spMkLst>
        </pc:spChg>
      </pc:sldChg>
      <pc:sldChg chg="modSp add mod">
        <pc:chgData name="Laetitia Bokestael" userId="6a096805-fffc-4000-80b1-9ff9f98bf1fe" providerId="ADAL" clId="{4B889DC6-150E-40B6-9DC7-0BC59ED06E9C}" dt="2025-09-03T11:43:11.002" v="1434" actId="6549"/>
        <pc:sldMkLst>
          <pc:docMk/>
          <pc:sldMk cId="3553444463" sldId="976"/>
        </pc:sldMkLst>
        <pc:spChg chg="mod">
          <ac:chgData name="Laetitia Bokestael" userId="6a096805-fffc-4000-80b1-9ff9f98bf1fe" providerId="ADAL" clId="{4B889DC6-150E-40B6-9DC7-0BC59ED06E9C}" dt="2025-09-03T11:43:11.002" v="1434" actId="6549"/>
          <ac:spMkLst>
            <pc:docMk/>
            <pc:sldMk cId="3553444463" sldId="976"/>
            <ac:spMk id="4" creationId="{B69ECFEA-2D86-00AA-3CE7-8EE6545A6D3F}"/>
          </ac:spMkLst>
        </pc:spChg>
      </pc:sldChg>
    </pc:docChg>
  </pc:docChgLst>
  <pc:docChgLst>
    <pc:chgData name="Els De Bondt" userId="S::els.de.bondt_g-o.be#ext#@vrijclbnetwerk.onmicrosoft.com::773a6d83-fabf-4473-b6a9-bc51ff9163f4" providerId="AD" clId="Web-{17B92FF7-22F9-4480-89D6-E3A70727912B}"/>
    <pc:docChg chg="mod">
      <pc:chgData name="Els De Bondt" userId="S::els.de.bondt_g-o.be#ext#@vrijclbnetwerk.onmicrosoft.com::773a6d83-fabf-4473-b6a9-bc51ff9163f4" providerId="AD" clId="Web-{17B92FF7-22F9-4480-89D6-E3A70727912B}" dt="2025-08-31T20:10:05.674" v="0"/>
      <pc:docMkLst>
        <pc:docMk/>
      </pc:docMkLst>
    </pc:docChg>
  </pc:docChgLst>
  <pc:docChgLst>
    <pc:chgData name="Sarah Schaubroeck" userId="8bd569eb-3032-48bb-afa6-7c56e223a806" providerId="ADAL" clId="{9D68C8B9-2D22-453E-80B4-347D734D30C2}"/>
    <pc:docChg chg="undo custSel addSld delSld modSld sldOrd delMainMaster">
      <pc:chgData name="Sarah Schaubroeck" userId="8bd569eb-3032-48bb-afa6-7c56e223a806" providerId="ADAL" clId="{9D68C8B9-2D22-453E-80B4-347D734D30C2}" dt="2025-09-12T13:41:05.178" v="11765" actId="20577"/>
      <pc:docMkLst>
        <pc:docMk/>
      </pc:docMkLst>
      <pc:sldChg chg="delSp modSp mod delAnim modNotesTx">
        <pc:chgData name="Sarah Schaubroeck" userId="8bd569eb-3032-48bb-afa6-7c56e223a806" providerId="ADAL" clId="{9D68C8B9-2D22-453E-80B4-347D734D30C2}" dt="2025-08-30T18:30:04.193" v="11763" actId="20577"/>
        <pc:sldMkLst>
          <pc:docMk/>
          <pc:sldMk cId="0" sldId="256"/>
        </pc:sldMkLst>
        <pc:spChg chg="mod">
          <ac:chgData name="Sarah Schaubroeck" userId="8bd569eb-3032-48bb-afa6-7c56e223a806" providerId="ADAL" clId="{9D68C8B9-2D22-453E-80B4-347D734D30C2}" dt="2025-08-21T07:06:47.258" v="3" actId="20577"/>
          <ac:spMkLst>
            <pc:docMk/>
            <pc:sldMk cId="0" sldId="256"/>
            <ac:spMk id="10" creationId="{00000000-0000-0000-0000-000000000000}"/>
          </ac:spMkLst>
        </pc:spChg>
      </pc:sldChg>
      <pc:sldChg chg="addSp modSp mod modNotesTx">
        <pc:chgData name="Sarah Schaubroeck" userId="8bd569eb-3032-48bb-afa6-7c56e223a806" providerId="ADAL" clId="{9D68C8B9-2D22-453E-80B4-347D734D30C2}" dt="2025-08-29T13:19:39.869" v="1206" actId="207"/>
        <pc:sldMkLst>
          <pc:docMk/>
          <pc:sldMk cId="0" sldId="258"/>
        </pc:sldMkLst>
        <pc:spChg chg="mod">
          <ac:chgData name="Sarah Schaubroeck" userId="8bd569eb-3032-48bb-afa6-7c56e223a806" providerId="ADAL" clId="{9D68C8B9-2D22-453E-80B4-347D734D30C2}" dt="2025-08-29T13:10:39.043" v="814" actId="1076"/>
          <ac:spMkLst>
            <pc:docMk/>
            <pc:sldMk cId="0" sldId="258"/>
            <ac:spMk id="8" creationId="{00000000-0000-0000-0000-000000000000}"/>
          </ac:spMkLst>
        </pc:spChg>
        <pc:spChg chg="mod">
          <ac:chgData name="Sarah Schaubroeck" userId="8bd569eb-3032-48bb-afa6-7c56e223a806" providerId="ADAL" clId="{9D68C8B9-2D22-453E-80B4-347D734D30C2}" dt="2025-08-29T13:19:39.869" v="1206" actId="207"/>
          <ac:spMkLst>
            <pc:docMk/>
            <pc:sldMk cId="0" sldId="258"/>
            <ac:spMk id="10" creationId="{00000000-0000-0000-0000-000000000000}"/>
          </ac:spMkLst>
        </pc:spChg>
        <pc:spChg chg="add mod">
          <ac:chgData name="Sarah Schaubroeck" userId="8bd569eb-3032-48bb-afa6-7c56e223a806" providerId="ADAL" clId="{9D68C8B9-2D22-453E-80B4-347D734D30C2}" dt="2025-08-29T13:10:49.833" v="816" actId="14100"/>
          <ac:spMkLst>
            <pc:docMk/>
            <pc:sldMk cId="0" sldId="258"/>
            <ac:spMk id="11" creationId="{95BB9ECE-D83C-5C1D-8180-1A059C428A29}"/>
          </ac:spMkLst>
        </pc:spChg>
      </pc:sldChg>
      <pc:sldChg chg="del">
        <pc:chgData name="Sarah Schaubroeck" userId="8bd569eb-3032-48bb-afa6-7c56e223a806" providerId="ADAL" clId="{9D68C8B9-2D22-453E-80B4-347D734D30C2}" dt="2025-08-29T13:13:20.537" v="832" actId="47"/>
        <pc:sldMkLst>
          <pc:docMk/>
          <pc:sldMk cId="0" sldId="260"/>
        </pc:sldMkLst>
      </pc:sldChg>
      <pc:sldChg chg="modSp add mod modNotesTx">
        <pc:chgData name="Sarah Schaubroeck" userId="8bd569eb-3032-48bb-afa6-7c56e223a806" providerId="ADAL" clId="{9D68C8B9-2D22-453E-80B4-347D734D30C2}" dt="2025-08-29T13:12:48.353" v="829" actId="20577"/>
        <pc:sldMkLst>
          <pc:docMk/>
          <pc:sldMk cId="0" sldId="261"/>
        </pc:sldMkLst>
        <pc:spChg chg="mod">
          <ac:chgData name="Sarah Schaubroeck" userId="8bd569eb-3032-48bb-afa6-7c56e223a806" providerId="ADAL" clId="{9D68C8B9-2D22-453E-80B4-347D734D30C2}" dt="2025-08-29T13:12:17.927" v="826" actId="6549"/>
          <ac:spMkLst>
            <pc:docMk/>
            <pc:sldMk cId="0" sldId="261"/>
            <ac:spMk id="8" creationId="{E463ADF2-FAB5-F954-EE3E-4EA3463B99B7}"/>
          </ac:spMkLst>
        </pc:spChg>
      </pc:sldChg>
      <pc:sldChg chg="add del setBg">
        <pc:chgData name="Sarah Schaubroeck" userId="8bd569eb-3032-48bb-afa6-7c56e223a806" providerId="ADAL" clId="{9D68C8B9-2D22-453E-80B4-347D734D30C2}" dt="2025-08-29T15:56:21.757" v="9924" actId="47"/>
        <pc:sldMkLst>
          <pc:docMk/>
          <pc:sldMk cId="0" sldId="263"/>
        </pc:sldMkLst>
      </pc:sldChg>
      <pc:sldChg chg="add del setBg">
        <pc:chgData name="Sarah Schaubroeck" userId="8bd569eb-3032-48bb-afa6-7c56e223a806" providerId="ADAL" clId="{9D68C8B9-2D22-453E-80B4-347D734D30C2}" dt="2025-08-29T16:11:52.943" v="11247" actId="47"/>
        <pc:sldMkLst>
          <pc:docMk/>
          <pc:sldMk cId="0" sldId="264"/>
        </pc:sldMkLst>
      </pc:sldChg>
      <pc:sldChg chg="delSp modSp add del mod setBg delDesignElem modNotes">
        <pc:chgData name="Sarah Schaubroeck" userId="8bd569eb-3032-48bb-afa6-7c56e223a806" providerId="ADAL" clId="{9D68C8B9-2D22-453E-80B4-347D734D30C2}" dt="2025-08-29T16:11:54.654" v="11248" actId="47"/>
        <pc:sldMkLst>
          <pc:docMk/>
          <pc:sldMk cId="2226554030" sldId="302"/>
        </pc:sldMkLst>
      </pc:sldChg>
      <pc:sldChg chg="add del">
        <pc:chgData name="Sarah Schaubroeck" userId="8bd569eb-3032-48bb-afa6-7c56e223a806" providerId="ADAL" clId="{9D68C8B9-2D22-453E-80B4-347D734D30C2}" dt="2025-08-21T11:30:48.362" v="335" actId="47"/>
        <pc:sldMkLst>
          <pc:docMk/>
          <pc:sldMk cId="3713251452" sldId="324"/>
        </pc:sldMkLst>
      </pc:sldChg>
      <pc:sldChg chg="delSp modSp add del mod modNotesTx">
        <pc:chgData name="Sarah Schaubroeck" userId="8bd569eb-3032-48bb-afa6-7c56e223a806" providerId="ADAL" clId="{9D68C8B9-2D22-453E-80B4-347D734D30C2}" dt="2025-08-27T12:06:23.703" v="367" actId="47"/>
        <pc:sldMkLst>
          <pc:docMk/>
          <pc:sldMk cId="466448002" sldId="330"/>
        </pc:sldMkLst>
      </pc:sldChg>
      <pc:sldChg chg="addSp delSp modSp add mod ord modNotesTx">
        <pc:chgData name="Sarah Schaubroeck" userId="8bd569eb-3032-48bb-afa6-7c56e223a806" providerId="ADAL" clId="{9D68C8B9-2D22-453E-80B4-347D734D30C2}" dt="2025-08-29T15:40:48.442" v="7975" actId="20577"/>
        <pc:sldMkLst>
          <pc:docMk/>
          <pc:sldMk cId="2091774214" sldId="357"/>
        </pc:sldMkLst>
        <pc:spChg chg="mod">
          <ac:chgData name="Sarah Schaubroeck" userId="8bd569eb-3032-48bb-afa6-7c56e223a806" providerId="ADAL" clId="{9D68C8B9-2D22-453E-80B4-347D734D30C2}" dt="2025-08-29T14:30:04.836" v="4412" actId="20577"/>
          <ac:spMkLst>
            <pc:docMk/>
            <pc:sldMk cId="2091774214" sldId="357"/>
            <ac:spMk id="5" creationId="{00000000-0000-0000-0000-000000000000}"/>
          </ac:spMkLst>
        </pc:spChg>
        <pc:spChg chg="add mod">
          <ac:chgData name="Sarah Schaubroeck" userId="8bd569eb-3032-48bb-afa6-7c56e223a806" providerId="ADAL" clId="{9D68C8B9-2D22-453E-80B4-347D734D30C2}" dt="2025-08-29T15:40:48.442" v="7975" actId="20577"/>
          <ac:spMkLst>
            <pc:docMk/>
            <pc:sldMk cId="2091774214" sldId="357"/>
            <ac:spMk id="7" creationId="{0CA14A85-AC52-27BB-75FB-11406B98BE67}"/>
          </ac:spMkLst>
        </pc:spChg>
        <pc:spChg chg="mod">
          <ac:chgData name="Sarah Schaubroeck" userId="8bd569eb-3032-48bb-afa6-7c56e223a806" providerId="ADAL" clId="{9D68C8B9-2D22-453E-80B4-347D734D30C2}" dt="2025-08-29T15:40:18.754" v="7962"/>
          <ac:spMkLst>
            <pc:docMk/>
            <pc:sldMk cId="2091774214" sldId="357"/>
            <ac:spMk id="12" creationId="{5421F921-DFD2-3A82-2159-2333C46B636A}"/>
          </ac:spMkLst>
        </pc:spChg>
        <pc:spChg chg="mod">
          <ac:chgData name="Sarah Schaubroeck" userId="8bd569eb-3032-48bb-afa6-7c56e223a806" providerId="ADAL" clId="{9D68C8B9-2D22-453E-80B4-347D734D30C2}" dt="2025-08-29T15:40:18.754" v="7962"/>
          <ac:spMkLst>
            <pc:docMk/>
            <pc:sldMk cId="2091774214" sldId="357"/>
            <ac:spMk id="13" creationId="{DF44C754-002C-6B99-75B9-594EBB21CBDF}"/>
          </ac:spMkLst>
        </pc:spChg>
        <pc:grpChg chg="add mod ord">
          <ac:chgData name="Sarah Schaubroeck" userId="8bd569eb-3032-48bb-afa6-7c56e223a806" providerId="ADAL" clId="{9D68C8B9-2D22-453E-80B4-347D734D30C2}" dt="2025-08-29T15:40:26.052" v="7964" actId="167"/>
          <ac:grpSpMkLst>
            <pc:docMk/>
            <pc:sldMk cId="2091774214" sldId="357"/>
            <ac:grpSpMk id="11" creationId="{BD13D69A-8127-2C58-7116-AB6550E07456}"/>
          </ac:grpSpMkLst>
        </pc:grpChg>
        <pc:picChg chg="add mod">
          <ac:chgData name="Sarah Schaubroeck" userId="8bd569eb-3032-48bb-afa6-7c56e223a806" providerId="ADAL" clId="{9D68C8B9-2D22-453E-80B4-347D734D30C2}" dt="2025-08-29T15:40:34.982" v="7965" actId="1076"/>
          <ac:picMkLst>
            <pc:docMk/>
            <pc:sldMk cId="2091774214" sldId="357"/>
            <ac:picMk id="9" creationId="{7A4C1760-E41C-C976-93ED-2D340AE3B98B}"/>
          </ac:picMkLst>
        </pc:picChg>
        <pc:picChg chg="add mod">
          <ac:chgData name="Sarah Schaubroeck" userId="8bd569eb-3032-48bb-afa6-7c56e223a806" providerId="ADAL" clId="{9D68C8B9-2D22-453E-80B4-347D734D30C2}" dt="2025-08-29T15:40:37.678" v="7966" actId="1076"/>
          <ac:picMkLst>
            <pc:docMk/>
            <pc:sldMk cId="2091774214" sldId="357"/>
            <ac:picMk id="10" creationId="{3F1A1D0C-CC55-8248-6314-4ADF15D13B64}"/>
          </ac:picMkLst>
        </pc:picChg>
      </pc:sldChg>
      <pc:sldChg chg="modSp add del mod modNotes">
        <pc:chgData name="Sarah Schaubroeck" userId="8bd569eb-3032-48bb-afa6-7c56e223a806" providerId="ADAL" clId="{9D68C8B9-2D22-453E-80B4-347D734D30C2}" dt="2025-08-29T14:41:31.128" v="4792" actId="47"/>
        <pc:sldMkLst>
          <pc:docMk/>
          <pc:sldMk cId="459472367" sldId="488"/>
        </pc:sldMkLst>
      </pc:sldChg>
      <pc:sldChg chg="add del setBg">
        <pc:chgData name="Sarah Schaubroeck" userId="8bd569eb-3032-48bb-afa6-7c56e223a806" providerId="ADAL" clId="{9D68C8B9-2D22-453E-80B4-347D734D30C2}" dt="2025-08-29T15:57:16.766" v="10021" actId="47"/>
        <pc:sldMkLst>
          <pc:docMk/>
          <pc:sldMk cId="0" sldId="523"/>
        </pc:sldMkLst>
      </pc:sldChg>
      <pc:sldChg chg="delSp modSp add del mod modTransition">
        <pc:chgData name="Sarah Schaubroeck" userId="8bd569eb-3032-48bb-afa6-7c56e223a806" providerId="ADAL" clId="{9D68C8B9-2D22-453E-80B4-347D734D30C2}" dt="2025-08-29T15:08:04.501" v="6441" actId="47"/>
        <pc:sldMkLst>
          <pc:docMk/>
          <pc:sldMk cId="1671747328" sldId="568"/>
        </pc:sldMkLst>
      </pc:sldChg>
      <pc:sldChg chg="add del modTransition">
        <pc:chgData name="Sarah Schaubroeck" userId="8bd569eb-3032-48bb-afa6-7c56e223a806" providerId="ADAL" clId="{9D68C8B9-2D22-453E-80B4-347D734D30C2}" dt="2025-08-29T15:29:56.401" v="7086" actId="47"/>
        <pc:sldMkLst>
          <pc:docMk/>
          <pc:sldMk cId="388581037" sldId="571"/>
        </pc:sldMkLst>
      </pc:sldChg>
      <pc:sldChg chg="add del modTransition">
        <pc:chgData name="Sarah Schaubroeck" userId="8bd569eb-3032-48bb-afa6-7c56e223a806" providerId="ADAL" clId="{9D68C8B9-2D22-453E-80B4-347D734D30C2}" dt="2025-08-29T16:11:50.331" v="11246" actId="47"/>
        <pc:sldMkLst>
          <pc:docMk/>
          <pc:sldMk cId="2958802468" sldId="600"/>
        </pc:sldMkLst>
      </pc:sldChg>
      <pc:sldChg chg="modSp add del mod ord">
        <pc:chgData name="Sarah Schaubroeck" userId="8bd569eb-3032-48bb-afa6-7c56e223a806" providerId="ADAL" clId="{9D68C8B9-2D22-453E-80B4-347D734D30C2}" dt="2025-08-29T15:52:29.414" v="9533" actId="47"/>
        <pc:sldMkLst>
          <pc:docMk/>
          <pc:sldMk cId="3975810794" sldId="645"/>
        </pc:sldMkLst>
      </pc:sldChg>
      <pc:sldChg chg="add del modTransition">
        <pc:chgData name="Sarah Schaubroeck" userId="8bd569eb-3032-48bb-afa6-7c56e223a806" providerId="ADAL" clId="{9D68C8B9-2D22-453E-80B4-347D734D30C2}" dt="2025-08-21T07:56:01.895" v="150" actId="47"/>
        <pc:sldMkLst>
          <pc:docMk/>
          <pc:sldMk cId="4127491383" sldId="753"/>
        </pc:sldMkLst>
      </pc:sldChg>
      <pc:sldChg chg="delSp modSp add del mod modTransition modShow">
        <pc:chgData name="Sarah Schaubroeck" userId="8bd569eb-3032-48bb-afa6-7c56e223a806" providerId="ADAL" clId="{9D68C8B9-2D22-453E-80B4-347D734D30C2}" dt="2025-08-29T14:29:40.776" v="4390" actId="47"/>
        <pc:sldMkLst>
          <pc:docMk/>
          <pc:sldMk cId="2666984507" sldId="788"/>
        </pc:sldMkLst>
      </pc:sldChg>
      <pc:sldChg chg="delSp modSp add del mod modTransition modNotesTx">
        <pc:chgData name="Sarah Schaubroeck" userId="8bd569eb-3032-48bb-afa6-7c56e223a806" providerId="ADAL" clId="{9D68C8B9-2D22-453E-80B4-347D734D30C2}" dt="2025-08-29T14:06:18.390" v="3138" actId="47"/>
        <pc:sldMkLst>
          <pc:docMk/>
          <pc:sldMk cId="2590439697" sldId="834"/>
        </pc:sldMkLst>
      </pc:sldChg>
      <pc:sldChg chg="delSp modSp add del mod modTransition">
        <pc:chgData name="Sarah Schaubroeck" userId="8bd569eb-3032-48bb-afa6-7c56e223a806" providerId="ADAL" clId="{9D68C8B9-2D22-453E-80B4-347D734D30C2}" dt="2025-08-29T14:43:05.730" v="4800" actId="47"/>
        <pc:sldMkLst>
          <pc:docMk/>
          <pc:sldMk cId="635645498" sldId="854"/>
        </pc:sldMkLst>
      </pc:sldChg>
      <pc:sldChg chg="delSp add del mod modTransition modNotesTx">
        <pc:chgData name="Sarah Schaubroeck" userId="8bd569eb-3032-48bb-afa6-7c56e223a806" providerId="ADAL" clId="{9D68C8B9-2D22-453E-80B4-347D734D30C2}" dt="2025-08-29T14:49:03.558" v="5259" actId="47"/>
        <pc:sldMkLst>
          <pc:docMk/>
          <pc:sldMk cId="1702043552" sldId="878"/>
        </pc:sldMkLst>
      </pc:sldChg>
      <pc:sldChg chg="add del">
        <pc:chgData name="Sarah Schaubroeck" userId="8bd569eb-3032-48bb-afa6-7c56e223a806" providerId="ADAL" clId="{9D68C8B9-2D22-453E-80B4-347D734D30C2}" dt="2025-08-21T11:30:50.413" v="336" actId="47"/>
        <pc:sldMkLst>
          <pc:docMk/>
          <pc:sldMk cId="2395318610" sldId="882"/>
        </pc:sldMkLst>
      </pc:sldChg>
      <pc:sldChg chg="add del modTransition">
        <pc:chgData name="Sarah Schaubroeck" userId="8bd569eb-3032-48bb-afa6-7c56e223a806" providerId="ADAL" clId="{9D68C8B9-2D22-453E-80B4-347D734D30C2}" dt="2025-08-29T15:08:14.908" v="6442" actId="47"/>
        <pc:sldMkLst>
          <pc:docMk/>
          <pc:sldMk cId="3882481554" sldId="901"/>
        </pc:sldMkLst>
      </pc:sldChg>
      <pc:sldChg chg="add del modTransition modNotesTx">
        <pc:chgData name="Sarah Schaubroeck" userId="8bd569eb-3032-48bb-afa6-7c56e223a806" providerId="ADAL" clId="{9D68C8B9-2D22-453E-80B4-347D734D30C2}" dt="2025-08-29T15:37:17.382" v="7950" actId="47"/>
        <pc:sldMkLst>
          <pc:docMk/>
          <pc:sldMk cId="490601005" sldId="906"/>
        </pc:sldMkLst>
      </pc:sldChg>
      <pc:sldChg chg="delSp modSp add del mod setBg modNotesTx">
        <pc:chgData name="Sarah Schaubroeck" userId="8bd569eb-3032-48bb-afa6-7c56e223a806" providerId="ADAL" clId="{9D68C8B9-2D22-453E-80B4-347D734D30C2}" dt="2025-08-27T12:07:02.794" v="369" actId="47"/>
        <pc:sldMkLst>
          <pc:docMk/>
          <pc:sldMk cId="2502385281" sldId="922"/>
        </pc:sldMkLst>
      </pc:sldChg>
      <pc:sldChg chg="delSp modSp add del mod setBg modAnim modNotesTx">
        <pc:chgData name="Sarah Schaubroeck" userId="8bd569eb-3032-48bb-afa6-7c56e223a806" providerId="ADAL" clId="{9D68C8B9-2D22-453E-80B4-347D734D30C2}" dt="2025-08-29T13:13:09.972" v="831" actId="47"/>
        <pc:sldMkLst>
          <pc:docMk/>
          <pc:sldMk cId="3952040656" sldId="958"/>
        </pc:sldMkLst>
      </pc:sldChg>
      <pc:sldChg chg="addSp delSp modSp add mod modNotesTx">
        <pc:chgData name="Sarah Schaubroeck" userId="8bd569eb-3032-48bb-afa6-7c56e223a806" providerId="ADAL" clId="{9D68C8B9-2D22-453E-80B4-347D734D30C2}" dt="2025-08-29T13:15:57.427" v="1127" actId="20577"/>
        <pc:sldMkLst>
          <pc:docMk/>
          <pc:sldMk cId="3425259493" sldId="964"/>
        </pc:sldMkLst>
        <pc:picChg chg="add mod modCrop">
          <ac:chgData name="Sarah Schaubroeck" userId="8bd569eb-3032-48bb-afa6-7c56e223a806" providerId="ADAL" clId="{9D68C8B9-2D22-453E-80B4-347D734D30C2}" dt="2025-08-29T13:15:01.220" v="853" actId="1076"/>
          <ac:picMkLst>
            <pc:docMk/>
            <pc:sldMk cId="3425259493" sldId="964"/>
            <ac:picMk id="3" creationId="{71D606B2-3F9B-0E91-F396-59CA4545E691}"/>
          </ac:picMkLst>
        </pc:picChg>
      </pc:sldChg>
      <pc:sldChg chg="add del">
        <pc:chgData name="Sarah Schaubroeck" userId="8bd569eb-3032-48bb-afa6-7c56e223a806" providerId="ADAL" clId="{9D68C8B9-2D22-453E-80B4-347D734D30C2}" dt="2025-08-29T13:11:39.467" v="819"/>
        <pc:sldMkLst>
          <pc:docMk/>
          <pc:sldMk cId="0" sldId="965"/>
        </pc:sldMkLst>
      </pc:sldChg>
      <pc:sldChg chg="delSp modSp add mod modNotesTx">
        <pc:chgData name="Sarah Schaubroeck" userId="8bd569eb-3032-48bb-afa6-7c56e223a806" providerId="ADAL" clId="{9D68C8B9-2D22-453E-80B4-347D734D30C2}" dt="2025-08-29T14:29:37.669" v="4389" actId="5793"/>
        <pc:sldMkLst>
          <pc:docMk/>
          <pc:sldMk cId="1595648529" sldId="965"/>
        </pc:sldMkLst>
        <pc:spChg chg="mod">
          <ac:chgData name="Sarah Schaubroeck" userId="8bd569eb-3032-48bb-afa6-7c56e223a806" providerId="ADAL" clId="{9D68C8B9-2D22-453E-80B4-347D734D30C2}" dt="2025-08-29T14:16:41.199" v="3425" actId="20577"/>
          <ac:spMkLst>
            <pc:docMk/>
            <pc:sldMk cId="1595648529" sldId="965"/>
            <ac:spMk id="5" creationId="{21BB25DE-456C-FF21-BCB3-036612EB0647}"/>
          </ac:spMkLst>
        </pc:spChg>
        <pc:spChg chg="mod">
          <ac:chgData name="Sarah Schaubroeck" userId="8bd569eb-3032-48bb-afa6-7c56e223a806" providerId="ADAL" clId="{9D68C8B9-2D22-453E-80B4-347D734D30C2}" dt="2025-08-29T14:29:37.669" v="4389" actId="5793"/>
          <ac:spMkLst>
            <pc:docMk/>
            <pc:sldMk cId="1595648529" sldId="965"/>
            <ac:spMk id="521" creationId="{E5BC282E-C58A-E7DC-0C2E-AE7CCFE87559}"/>
          </ac:spMkLst>
        </pc:spChg>
      </pc:sldChg>
      <pc:sldChg chg="delSp modSp add mod modNotesTx">
        <pc:chgData name="Sarah Schaubroeck" userId="8bd569eb-3032-48bb-afa6-7c56e223a806" providerId="ADAL" clId="{9D68C8B9-2D22-453E-80B4-347D734D30C2}" dt="2025-08-29T14:15:37.182" v="3390" actId="20577"/>
        <pc:sldMkLst>
          <pc:docMk/>
          <pc:sldMk cId="1185047597" sldId="966"/>
        </pc:sldMkLst>
        <pc:spChg chg="mod">
          <ac:chgData name="Sarah Schaubroeck" userId="8bd569eb-3032-48bb-afa6-7c56e223a806" providerId="ADAL" clId="{9D68C8B9-2D22-453E-80B4-347D734D30C2}" dt="2025-08-29T14:13:00.451" v="3154" actId="1076"/>
          <ac:spMkLst>
            <pc:docMk/>
            <pc:sldMk cId="1185047597" sldId="966"/>
            <ac:spMk id="7" creationId="{6637C82C-FB95-ACC5-DCCD-2FF406DC38D0}"/>
          </ac:spMkLst>
        </pc:spChg>
        <pc:spChg chg="mod">
          <ac:chgData name="Sarah Schaubroeck" userId="8bd569eb-3032-48bb-afa6-7c56e223a806" providerId="ADAL" clId="{9D68C8B9-2D22-453E-80B4-347D734D30C2}" dt="2025-08-29T14:13:04.131" v="3155" actId="1076"/>
          <ac:spMkLst>
            <pc:docMk/>
            <pc:sldMk cId="1185047597" sldId="966"/>
            <ac:spMk id="521" creationId="{6B5224D3-6337-9BD1-AA6D-E68A47D6A314}"/>
          </ac:spMkLst>
        </pc:spChg>
      </pc:sldChg>
      <pc:sldChg chg="add del">
        <pc:chgData name="Sarah Schaubroeck" userId="8bd569eb-3032-48bb-afa6-7c56e223a806" providerId="ADAL" clId="{9D68C8B9-2D22-453E-80B4-347D734D30C2}" dt="2025-08-29T13:11:39.467" v="819"/>
        <pc:sldMkLst>
          <pc:docMk/>
          <pc:sldMk cId="1974433399" sldId="966"/>
        </pc:sldMkLst>
      </pc:sldChg>
      <pc:sldChg chg="addSp delSp modSp add mod ord">
        <pc:chgData name="Sarah Schaubroeck" userId="8bd569eb-3032-48bb-afa6-7c56e223a806" providerId="ADAL" clId="{9D68C8B9-2D22-453E-80B4-347D734D30C2}" dt="2025-08-29T15:39:57.268" v="7961" actId="14100"/>
        <pc:sldMkLst>
          <pc:docMk/>
          <pc:sldMk cId="292486556" sldId="967"/>
        </pc:sldMkLst>
        <pc:spChg chg="mod">
          <ac:chgData name="Sarah Schaubroeck" userId="8bd569eb-3032-48bb-afa6-7c56e223a806" providerId="ADAL" clId="{9D68C8B9-2D22-453E-80B4-347D734D30C2}" dt="2025-08-29T15:39:30.628" v="7955" actId="1076"/>
          <ac:spMkLst>
            <pc:docMk/>
            <pc:sldMk cId="292486556" sldId="967"/>
            <ac:spMk id="2" creationId="{C87F8D29-5019-A6FC-A747-9A86A70C4B78}"/>
          </ac:spMkLst>
        </pc:spChg>
        <pc:grpChg chg="mod">
          <ac:chgData name="Sarah Schaubroeck" userId="8bd569eb-3032-48bb-afa6-7c56e223a806" providerId="ADAL" clId="{9D68C8B9-2D22-453E-80B4-347D734D30C2}" dt="2025-08-29T15:39:49.780" v="7960" actId="1076"/>
          <ac:grpSpMkLst>
            <pc:docMk/>
            <pc:sldMk cId="292486556" sldId="967"/>
            <ac:grpSpMk id="3" creationId="{0B505014-4C0F-7265-270F-816740663E0C}"/>
          </ac:grpSpMkLst>
        </pc:grpChg>
        <pc:picChg chg="add mod">
          <ac:chgData name="Sarah Schaubroeck" userId="8bd569eb-3032-48bb-afa6-7c56e223a806" providerId="ADAL" clId="{9D68C8B9-2D22-453E-80B4-347D734D30C2}" dt="2025-08-29T15:39:57.268" v="7961" actId="14100"/>
          <ac:picMkLst>
            <pc:docMk/>
            <pc:sldMk cId="292486556" sldId="967"/>
            <ac:picMk id="9" creationId="{F6EDC1DC-65C1-0733-7790-A3ADFEE60731}"/>
          </ac:picMkLst>
        </pc:picChg>
      </pc:sldChg>
      <pc:sldChg chg="addSp modSp add mod modNotesTx">
        <pc:chgData name="Sarah Schaubroeck" userId="8bd569eb-3032-48bb-afa6-7c56e223a806" providerId="ADAL" clId="{9D68C8B9-2D22-453E-80B4-347D734D30C2}" dt="2025-08-29T15:11:11.614" v="6615" actId="20577"/>
        <pc:sldMkLst>
          <pc:docMk/>
          <pc:sldMk cId="683659112" sldId="968"/>
        </pc:sldMkLst>
        <pc:spChg chg="mod">
          <ac:chgData name="Sarah Schaubroeck" userId="8bd569eb-3032-48bb-afa6-7c56e223a806" providerId="ADAL" clId="{9D68C8B9-2D22-453E-80B4-347D734D30C2}" dt="2025-08-29T14:43:31.331" v="4856" actId="20577"/>
          <ac:spMkLst>
            <pc:docMk/>
            <pc:sldMk cId="683659112" sldId="968"/>
            <ac:spMk id="5" creationId="{75AF56DF-4FEC-035C-8F2C-CF3401A6ADB9}"/>
          </ac:spMkLst>
        </pc:spChg>
        <pc:spChg chg="add mod">
          <ac:chgData name="Sarah Schaubroeck" userId="8bd569eb-3032-48bb-afa6-7c56e223a806" providerId="ADAL" clId="{9D68C8B9-2D22-453E-80B4-347D734D30C2}" dt="2025-08-29T15:10:19.062" v="6519" actId="20577"/>
          <ac:spMkLst>
            <pc:docMk/>
            <pc:sldMk cId="683659112" sldId="968"/>
            <ac:spMk id="7" creationId="{716D3E25-04B3-9428-4FFF-EF74751A048F}"/>
          </ac:spMkLst>
        </pc:spChg>
        <pc:spChg chg="mod">
          <ac:chgData name="Sarah Schaubroeck" userId="8bd569eb-3032-48bb-afa6-7c56e223a806" providerId="ADAL" clId="{9D68C8B9-2D22-453E-80B4-347D734D30C2}" dt="2025-08-29T15:11:11.614" v="6615" actId="20577"/>
          <ac:spMkLst>
            <pc:docMk/>
            <pc:sldMk cId="683659112" sldId="968"/>
            <ac:spMk id="521" creationId="{838C68EE-EE5C-966E-F74F-D292E3DA8CE1}"/>
          </ac:spMkLst>
        </pc:spChg>
      </pc:sldChg>
      <pc:sldChg chg="addSp modSp add mod modNotesTx">
        <pc:chgData name="Sarah Schaubroeck" userId="8bd569eb-3032-48bb-afa6-7c56e223a806" providerId="ADAL" clId="{9D68C8B9-2D22-453E-80B4-347D734D30C2}" dt="2025-09-12T13:41:05.178" v="11765" actId="20577"/>
        <pc:sldMkLst>
          <pc:docMk/>
          <pc:sldMk cId="3976668135" sldId="969"/>
        </pc:sldMkLst>
        <pc:spChg chg="mod">
          <ac:chgData name="Sarah Schaubroeck" userId="8bd569eb-3032-48bb-afa6-7c56e223a806" providerId="ADAL" clId="{9D68C8B9-2D22-453E-80B4-347D734D30C2}" dt="2025-08-29T14:51:08.578" v="5321" actId="20577"/>
          <ac:spMkLst>
            <pc:docMk/>
            <pc:sldMk cId="3976668135" sldId="969"/>
            <ac:spMk id="5" creationId="{84A6B4C2-ED2D-6EDF-76FB-5B23A9F35C38}"/>
          </ac:spMkLst>
        </pc:spChg>
        <pc:spChg chg="add mod">
          <ac:chgData name="Sarah Schaubroeck" userId="8bd569eb-3032-48bb-afa6-7c56e223a806" providerId="ADAL" clId="{9D68C8B9-2D22-453E-80B4-347D734D30C2}" dt="2025-08-29T15:06:57.666" v="6404" actId="2711"/>
          <ac:spMkLst>
            <pc:docMk/>
            <pc:sldMk cId="3976668135" sldId="969"/>
            <ac:spMk id="8" creationId="{FD08844C-25CA-BDFB-F7CC-2DD209298B69}"/>
          </ac:spMkLst>
        </pc:spChg>
        <pc:spChg chg="mod">
          <ac:chgData name="Sarah Schaubroeck" userId="8bd569eb-3032-48bb-afa6-7c56e223a806" providerId="ADAL" clId="{9D68C8B9-2D22-453E-80B4-347D734D30C2}" dt="2025-08-29T15:06:46.354" v="6402" actId="1076"/>
          <ac:spMkLst>
            <pc:docMk/>
            <pc:sldMk cId="3976668135" sldId="969"/>
            <ac:spMk id="521" creationId="{0FF8794C-9813-C8BF-C210-4A7BF728B6B8}"/>
          </ac:spMkLst>
        </pc:spChg>
        <pc:picChg chg="add mod">
          <ac:chgData name="Sarah Schaubroeck" userId="8bd569eb-3032-48bb-afa6-7c56e223a806" providerId="ADAL" clId="{9D68C8B9-2D22-453E-80B4-347D734D30C2}" dt="2025-08-29T14:51:19.959" v="5324" actId="1076"/>
          <ac:picMkLst>
            <pc:docMk/>
            <pc:sldMk cId="3976668135" sldId="969"/>
            <ac:picMk id="7" creationId="{7E1DF54E-A97C-88F7-FD0B-4C4BC120E6D8}"/>
          </ac:picMkLst>
        </pc:picChg>
      </pc:sldChg>
      <pc:sldChg chg="modSp add mod ord modNotesTx">
        <pc:chgData name="Sarah Schaubroeck" userId="8bd569eb-3032-48bb-afa6-7c56e223a806" providerId="ADAL" clId="{9D68C8B9-2D22-453E-80B4-347D734D30C2}" dt="2025-08-29T15:29:19.982" v="7085" actId="20577"/>
        <pc:sldMkLst>
          <pc:docMk/>
          <pc:sldMk cId="1954183918" sldId="970"/>
        </pc:sldMkLst>
      </pc:sldChg>
      <pc:sldChg chg="modSp add mod modNotesTx">
        <pc:chgData name="Sarah Schaubroeck" userId="8bd569eb-3032-48bb-afa6-7c56e223a806" providerId="ADAL" clId="{9D68C8B9-2D22-453E-80B4-347D734D30C2}" dt="2025-08-29T15:45:03.393" v="8012" actId="207"/>
        <pc:sldMkLst>
          <pc:docMk/>
          <pc:sldMk cId="331436305" sldId="971"/>
        </pc:sldMkLst>
        <pc:spChg chg="mod">
          <ac:chgData name="Sarah Schaubroeck" userId="8bd569eb-3032-48bb-afa6-7c56e223a806" providerId="ADAL" clId="{9D68C8B9-2D22-453E-80B4-347D734D30C2}" dt="2025-08-29T15:31:24.582" v="7155" actId="20577"/>
          <ac:spMkLst>
            <pc:docMk/>
            <pc:sldMk cId="331436305" sldId="971"/>
            <ac:spMk id="5" creationId="{32FEDDB1-803E-5F2A-194A-FF68D58431A0}"/>
          </ac:spMkLst>
        </pc:spChg>
        <pc:spChg chg="mod">
          <ac:chgData name="Sarah Schaubroeck" userId="8bd569eb-3032-48bb-afa6-7c56e223a806" providerId="ADAL" clId="{9D68C8B9-2D22-453E-80B4-347D734D30C2}" dt="2025-08-29T15:45:03.393" v="8012" actId="207"/>
          <ac:spMkLst>
            <pc:docMk/>
            <pc:sldMk cId="331436305" sldId="971"/>
            <ac:spMk id="521" creationId="{12710C00-4AB8-E437-6084-41A9C87D9FE4}"/>
          </ac:spMkLst>
        </pc:spChg>
      </pc:sldChg>
      <pc:sldChg chg="add del">
        <pc:chgData name="Sarah Schaubroeck" userId="8bd569eb-3032-48bb-afa6-7c56e223a806" providerId="ADAL" clId="{9D68C8B9-2D22-453E-80B4-347D734D30C2}" dt="2025-08-29T15:41:11.697" v="7976" actId="47"/>
        <pc:sldMkLst>
          <pc:docMk/>
          <pc:sldMk cId="836577850" sldId="972"/>
        </pc:sldMkLst>
      </pc:sldChg>
      <pc:sldChg chg="addSp delSp modSp add mod modNotesTx">
        <pc:chgData name="Sarah Schaubroeck" userId="8bd569eb-3032-48bb-afa6-7c56e223a806" providerId="ADAL" clId="{9D68C8B9-2D22-453E-80B4-347D734D30C2}" dt="2025-08-29T15:57:45.911" v="10024" actId="20577"/>
        <pc:sldMkLst>
          <pc:docMk/>
          <pc:sldMk cId="1282832488" sldId="972"/>
        </pc:sldMkLst>
        <pc:spChg chg="mod">
          <ac:chgData name="Sarah Schaubroeck" userId="8bd569eb-3032-48bb-afa6-7c56e223a806" providerId="ADAL" clId="{9D68C8B9-2D22-453E-80B4-347D734D30C2}" dt="2025-08-29T15:57:45.911" v="10024" actId="20577"/>
          <ac:spMkLst>
            <pc:docMk/>
            <pc:sldMk cId="1282832488" sldId="972"/>
            <ac:spMk id="5" creationId="{4B15131F-145D-4CB1-1AB3-718CEE0BED04}"/>
          </ac:spMkLst>
        </pc:spChg>
        <pc:graphicFrameChg chg="add mod modGraphic">
          <ac:chgData name="Sarah Schaubroeck" userId="8bd569eb-3032-48bb-afa6-7c56e223a806" providerId="ADAL" clId="{9D68C8B9-2D22-453E-80B4-347D734D30C2}" dt="2025-08-29T15:45:11.825" v="8013" actId="207"/>
          <ac:graphicFrameMkLst>
            <pc:docMk/>
            <pc:sldMk cId="1282832488" sldId="972"/>
            <ac:graphicFrameMk id="3" creationId="{5F686EA5-D9E5-E5BB-64C2-6FD459E41398}"/>
          </ac:graphicFrameMkLst>
        </pc:graphicFrameChg>
      </pc:sldChg>
      <pc:sldChg chg="addSp delSp modSp add mod modNotesTx">
        <pc:chgData name="Sarah Schaubroeck" userId="8bd569eb-3032-48bb-afa6-7c56e223a806" providerId="ADAL" clId="{9D68C8B9-2D22-453E-80B4-347D734D30C2}" dt="2025-08-29T16:11:38.645" v="11245" actId="1076"/>
        <pc:sldMkLst>
          <pc:docMk/>
          <pc:sldMk cId="3536017346" sldId="973"/>
        </pc:sldMkLst>
      </pc:sldChg>
      <pc:sldChg chg="modSp add mod modNotesTx">
        <pc:chgData name="Sarah Schaubroeck" userId="8bd569eb-3032-48bb-afa6-7c56e223a806" providerId="ADAL" clId="{9D68C8B9-2D22-453E-80B4-347D734D30C2}" dt="2025-08-29T16:24:08.074" v="11755" actId="2711"/>
        <pc:sldMkLst>
          <pc:docMk/>
          <pc:sldMk cId="3031145454" sldId="974"/>
        </pc:sldMkLst>
        <pc:spChg chg="mod">
          <ac:chgData name="Sarah Schaubroeck" userId="8bd569eb-3032-48bb-afa6-7c56e223a806" providerId="ADAL" clId="{9D68C8B9-2D22-453E-80B4-347D734D30C2}" dt="2025-08-29T16:24:08.074" v="11755" actId="2711"/>
          <ac:spMkLst>
            <pc:docMk/>
            <pc:sldMk cId="3031145454" sldId="974"/>
            <ac:spMk id="15" creationId="{B6A63A53-91E8-8D4C-6E74-0319DA2DE53C}"/>
          </ac:spMkLst>
        </pc:spChg>
        <pc:spChg chg="mod">
          <ac:chgData name="Sarah Schaubroeck" userId="8bd569eb-3032-48bb-afa6-7c56e223a806" providerId="ADAL" clId="{9D68C8B9-2D22-453E-80B4-347D734D30C2}" dt="2025-08-29T16:23:59.667" v="11754" actId="2711"/>
          <ac:spMkLst>
            <pc:docMk/>
            <pc:sldMk cId="3031145454" sldId="974"/>
            <ac:spMk id="20" creationId="{D70831F7-C164-E652-FED5-36E4997E22A7}"/>
          </ac:spMkLst>
        </pc:spChg>
        <pc:spChg chg="mod">
          <ac:chgData name="Sarah Schaubroeck" userId="8bd569eb-3032-48bb-afa6-7c56e223a806" providerId="ADAL" clId="{9D68C8B9-2D22-453E-80B4-347D734D30C2}" dt="2025-08-29T16:23:51.543" v="11753" actId="2711"/>
          <ac:spMkLst>
            <pc:docMk/>
            <pc:sldMk cId="3031145454" sldId="974"/>
            <ac:spMk id="22" creationId="{EBF88DE1-554A-6346-814C-E8D51D25DFF7}"/>
          </ac:spMkLst>
        </pc:spChg>
      </pc:sldChg>
      <pc:sldMasterChg chg="delSldLayout">
        <pc:chgData name="Sarah Schaubroeck" userId="8bd569eb-3032-48bb-afa6-7c56e223a806" providerId="ADAL" clId="{9D68C8B9-2D22-453E-80B4-347D734D30C2}" dt="2025-08-29T16:11:54.654" v="11248" actId="47"/>
        <pc:sldMasterMkLst>
          <pc:docMk/>
          <pc:sldMasterMk cId="0" sldId="2147483648"/>
        </pc:sldMasterMkLst>
        <pc:sldLayoutChg chg="del">
          <pc:chgData name="Sarah Schaubroeck" userId="8bd569eb-3032-48bb-afa6-7c56e223a806" providerId="ADAL" clId="{9D68C8B9-2D22-453E-80B4-347D734D30C2}" dt="2025-08-27T12:06:23.703" v="367" actId="47"/>
          <pc:sldLayoutMkLst>
            <pc:docMk/>
            <pc:sldMasterMk cId="0" sldId="2147483648"/>
            <pc:sldLayoutMk cId="2626631087" sldId="2147483660"/>
          </pc:sldLayoutMkLst>
        </pc:sldLayoutChg>
        <pc:sldLayoutChg chg="del">
          <pc:chgData name="Sarah Schaubroeck" userId="8bd569eb-3032-48bb-afa6-7c56e223a806" providerId="ADAL" clId="{9D68C8B9-2D22-453E-80B4-347D734D30C2}" dt="2025-08-29T15:52:29.414" v="9533" actId="47"/>
          <pc:sldLayoutMkLst>
            <pc:docMk/>
            <pc:sldMasterMk cId="0" sldId="2147483648"/>
            <pc:sldLayoutMk cId="833812331" sldId="2147483661"/>
          </pc:sldLayoutMkLst>
        </pc:sldLayoutChg>
        <pc:sldLayoutChg chg="del">
          <pc:chgData name="Sarah Schaubroeck" userId="8bd569eb-3032-48bb-afa6-7c56e223a806" providerId="ADAL" clId="{9D68C8B9-2D22-453E-80B4-347D734D30C2}" dt="2025-08-29T16:11:54.654" v="11248" actId="47"/>
          <pc:sldLayoutMkLst>
            <pc:docMk/>
            <pc:sldMasterMk cId="0" sldId="2147483648"/>
            <pc:sldLayoutMk cId="1281955762" sldId="2147483662"/>
          </pc:sldLayoutMkLst>
        </pc:sldLayoutChg>
      </pc:sldMasterChg>
      <pc:sldMasterChg chg="del delSldLayout">
        <pc:chgData name="Sarah Schaubroeck" userId="8bd569eb-3032-48bb-afa6-7c56e223a806" providerId="ADAL" clId="{9D68C8B9-2D22-453E-80B4-347D734D30C2}" dt="2025-08-29T14:41:31.128" v="4792" actId="47"/>
        <pc:sldMasterMkLst>
          <pc:docMk/>
          <pc:sldMasterMk cId="2796048554" sldId="2147483663"/>
        </pc:sldMasterMkLst>
        <pc:sldLayoutChg chg="del">
          <pc:chgData name="Sarah Schaubroeck" userId="8bd569eb-3032-48bb-afa6-7c56e223a806" providerId="ADAL" clId="{9D68C8B9-2D22-453E-80B4-347D734D30C2}" dt="2025-08-29T14:41:31.128" v="4792" actId="47"/>
          <pc:sldLayoutMkLst>
            <pc:docMk/>
            <pc:sldMasterMk cId="2796048554" sldId="2147483663"/>
            <pc:sldLayoutMk cId="504698665" sldId="2147483664"/>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3703206402" sldId="2147483665"/>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2470475056" sldId="2147483666"/>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2878638190" sldId="2147483667"/>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2776249241" sldId="2147483668"/>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93747599" sldId="2147483669"/>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3239292229" sldId="2147483670"/>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4218858909" sldId="2147483671"/>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90403580" sldId="2147483672"/>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2474019911" sldId="2147483673"/>
          </pc:sldLayoutMkLst>
        </pc:sldLayoutChg>
        <pc:sldLayoutChg chg="del">
          <pc:chgData name="Sarah Schaubroeck" userId="8bd569eb-3032-48bb-afa6-7c56e223a806" providerId="ADAL" clId="{9D68C8B9-2D22-453E-80B4-347D734D30C2}" dt="2025-08-29T14:41:31.128" v="4792" actId="47"/>
          <pc:sldLayoutMkLst>
            <pc:docMk/>
            <pc:sldMasterMk cId="2796048554" sldId="2147483663"/>
            <pc:sldLayoutMk cId="2925417746" sldId="2147483674"/>
          </pc:sldLayoutMkLst>
        </pc:sldLayoutChg>
      </pc:sldMasterChg>
    </pc:docChg>
  </pc:docChgLst>
</pc:chgInfo>
</file>

<file path=ppt/comments/modernComment_165_7CADF106.xml><?xml version="1.0" encoding="utf-8"?>
<p188:cmLst xmlns:a="http://schemas.openxmlformats.org/drawingml/2006/main" xmlns:r="http://schemas.openxmlformats.org/officeDocument/2006/relationships" xmlns:p188="http://schemas.microsoft.com/office/powerpoint/2018/8/main">
  <p188:cm id="{F7F6DE82-B071-4A2C-9984-34C74160CD44}" authorId="{A5748524-405D-0DE7-93D9-3EBA3A53DAF7}" status="resolved" created="2025-09-01T11:09:05.852" complete="100000">
    <pc:sldMkLst xmlns:pc="http://schemas.microsoft.com/office/powerpoint/2013/main/command">
      <pc:docMk/>
      <pc:sldMk cId="2091774214" sldId="357"/>
    </pc:sldMkLst>
    <p188:txBody>
      <a:bodyPr/>
      <a:lstStyle/>
      <a:p>
        <a:r>
          <a:rPr lang="nl-BE"/>
          <a:t>In de tekst eronder spreek je van ‘doelgerichte vragen’ wanneer je het hebt over vragen die verband houden met de hulpvraag. Zijn de andere vragen dan niet doelgericht? Ik zou eerder spreken van ‘verdiepende vragen’ of ‘specifieke vragen’.</a:t>
        </a:r>
      </a:p>
    </p188:txBody>
    <p188:extLst>
      <p:ext xmlns:p="http://schemas.openxmlformats.org/presentationml/2006/main" uri="{57CB4572-C831-44C2-8A1C-0ADB6CCDFE69}">
        <p223:reactions xmlns:p223="http://schemas.microsoft.com/office/powerpoint/2022/03/main">
          <p223:rxn type="👍">
            <p223:instance time="2025-09-01T13:08:54.391" authorId="{AB2D4FD3-1AFD-B7E1-7B65-F1786FEC0793}"/>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Welkom in </a:t>
            </a:r>
            <a:r>
              <a:rPr lang="en-US" dirty="0" err="1"/>
              <a:t>deze</a:t>
            </a:r>
            <a:r>
              <a:rPr lang="en-US" dirty="0"/>
              <a:t> </a:t>
            </a:r>
            <a:r>
              <a:rPr lang="en-US" dirty="0" err="1"/>
              <a:t>kennisclip</a:t>
            </a:r>
            <a:r>
              <a:rPr lang="en-US" dirty="0"/>
              <a:t> over de </a:t>
            </a:r>
            <a:r>
              <a:rPr lang="en-US" dirty="0" err="1"/>
              <a:t>intakefase</a:t>
            </a:r>
            <a:r>
              <a:rPr lang="en-US" dirty="0"/>
              <a:t> </a:t>
            </a:r>
            <a:r>
              <a:rPr lang="en-US" dirty="0" err="1"/>
              <a:t>binnen</a:t>
            </a:r>
            <a:r>
              <a:rPr lang="en-US" dirty="0"/>
              <a:t> het HGD-</a:t>
            </a:r>
            <a:r>
              <a:rPr lang="en-US" dirty="0" err="1"/>
              <a:t>traject</a:t>
            </a:r>
            <a:r>
              <a:rPr lang="en-US" dirty="0"/>
              <a:t>. </a:t>
            </a:r>
            <a:r>
              <a:rPr lang="en-US" dirty="0" err="1"/>
              <a:t>Mijn</a:t>
            </a:r>
            <a:r>
              <a:rPr lang="en-US" dirty="0"/>
              <a:t> naam is XXX </a:t>
            </a:r>
            <a:r>
              <a:rPr lang="en-US" dirty="0" err="1"/>
              <a:t>en</a:t>
            </a:r>
            <a:r>
              <a:rPr lang="en-US" dirty="0"/>
              <a:t> </a:t>
            </a:r>
            <a:r>
              <a:rPr lang="en-US" dirty="0" err="1"/>
              <a:t>ik</a:t>
            </a:r>
            <a:r>
              <a:rPr lang="en-US" dirty="0"/>
              <a:t> ben </a:t>
            </a:r>
            <a:r>
              <a:rPr lang="en-US" dirty="0" err="1"/>
              <a:t>projectmedewerker</a:t>
            </a:r>
            <a:r>
              <a:rPr lang="en-US" dirty="0"/>
              <a:t> </a:t>
            </a:r>
            <a:r>
              <a:rPr lang="en-US" dirty="0" err="1"/>
              <a:t>bij</a:t>
            </a:r>
            <a:r>
              <a:rPr lang="en-US" dirty="0"/>
              <a:t> het </a:t>
            </a:r>
            <a:r>
              <a:rPr lang="en-US" dirty="0" err="1"/>
              <a:t>Prodia</a:t>
            </a:r>
            <a:r>
              <a:rPr lang="en-US" dirty="0"/>
              <a:t>-team. In </a:t>
            </a:r>
            <a:r>
              <a:rPr lang="en-US" dirty="0" err="1"/>
              <a:t>deze</a:t>
            </a:r>
            <a:r>
              <a:rPr lang="en-US" dirty="0"/>
              <a:t> </a:t>
            </a:r>
            <a:r>
              <a:rPr lang="en-US" dirty="0" err="1"/>
              <a:t>kennisclip</a:t>
            </a:r>
            <a:r>
              <a:rPr lang="en-US" dirty="0"/>
              <a:t> neem </a:t>
            </a:r>
            <a:r>
              <a:rPr lang="en-US" dirty="0" err="1"/>
              <a:t>ik</a:t>
            </a:r>
            <a:r>
              <a:rPr lang="en-US" dirty="0"/>
              <a:t> </a:t>
            </a:r>
            <a:r>
              <a:rPr lang="en-US" dirty="0" err="1"/>
              <a:t>jullie</a:t>
            </a:r>
            <a:r>
              <a:rPr lang="en-US" dirty="0"/>
              <a:t> mee door de </a:t>
            </a:r>
            <a:r>
              <a:rPr lang="en-US" dirty="0" err="1"/>
              <a:t>verschillende</a:t>
            </a:r>
            <a:r>
              <a:rPr lang="en-US" dirty="0"/>
              <a:t> </a:t>
            </a:r>
            <a:r>
              <a:rPr lang="en-US" dirty="0" err="1"/>
              <a:t>stappen</a:t>
            </a:r>
            <a:r>
              <a:rPr lang="en-US" dirty="0"/>
              <a:t> die </a:t>
            </a:r>
            <a:r>
              <a:rPr lang="en-US" dirty="0" err="1"/>
              <a:t>genomen</a:t>
            </a:r>
            <a:r>
              <a:rPr lang="en-US" dirty="0"/>
              <a:t> </a:t>
            </a:r>
            <a:r>
              <a:rPr lang="en-US" dirty="0" err="1"/>
              <a:t>worden</a:t>
            </a:r>
            <a:r>
              <a:rPr lang="en-US" dirty="0"/>
              <a:t> in de </a:t>
            </a:r>
            <a:r>
              <a:rPr lang="en-US" dirty="0" err="1"/>
              <a:t>intakefase</a:t>
            </a:r>
            <a:r>
              <a:rPr lang="en-US" dirty="0"/>
              <a:t>. De intake is de </a:t>
            </a:r>
            <a:r>
              <a:rPr lang="en-US" dirty="0" err="1"/>
              <a:t>eerste</a:t>
            </a:r>
            <a:r>
              <a:rPr lang="en-US" dirty="0"/>
              <a:t> </a:t>
            </a:r>
            <a:r>
              <a:rPr lang="en-US" dirty="0" err="1"/>
              <a:t>fase</a:t>
            </a:r>
            <a:r>
              <a:rPr lang="en-US" dirty="0"/>
              <a:t> in het HGD-</a:t>
            </a:r>
            <a:r>
              <a:rPr lang="en-US" dirty="0" err="1"/>
              <a:t>traject</a:t>
            </a:r>
            <a:r>
              <a:rPr lang="en-US" dirty="0"/>
              <a:t>. Een </a:t>
            </a:r>
            <a:r>
              <a:rPr lang="en-US" dirty="0" err="1"/>
              <a:t>goede</a:t>
            </a:r>
            <a:r>
              <a:rPr lang="en-US" dirty="0"/>
              <a:t> intake is </a:t>
            </a:r>
            <a:r>
              <a:rPr lang="en-US" dirty="0" err="1"/>
              <a:t>dus</a:t>
            </a:r>
            <a:r>
              <a:rPr lang="en-US" dirty="0"/>
              <a:t> </a:t>
            </a:r>
            <a:r>
              <a:rPr lang="en-US" dirty="0" err="1"/>
              <a:t>belangrijk</a:t>
            </a:r>
            <a:r>
              <a:rPr lang="en-US" dirty="0"/>
              <a:t> om </a:t>
            </a:r>
            <a:r>
              <a:rPr lang="en-US" dirty="0" err="1"/>
              <a:t>een</a:t>
            </a:r>
            <a:r>
              <a:rPr lang="en-US" dirty="0"/>
              <a:t> </a:t>
            </a:r>
            <a:r>
              <a:rPr lang="en-US" dirty="0" err="1"/>
              <a:t>goede</a:t>
            </a:r>
            <a:r>
              <a:rPr lang="en-US" dirty="0"/>
              <a:t> start </a:t>
            </a:r>
            <a:r>
              <a:rPr lang="en-US" dirty="0" err="1"/>
              <a:t>te</a:t>
            </a:r>
            <a:r>
              <a:rPr lang="en-US" dirty="0"/>
              <a:t> </a:t>
            </a:r>
            <a:r>
              <a:rPr lang="en-US" dirty="0" err="1"/>
              <a:t>maken</a:t>
            </a:r>
            <a:r>
              <a:rPr lang="en-US" dirty="0"/>
              <a:t> met alle </a:t>
            </a:r>
            <a:r>
              <a:rPr lang="en-US" dirty="0" err="1"/>
              <a:t>betrokkenen</a:t>
            </a:r>
            <a:r>
              <a:rPr lang="en-US" dirty="0"/>
              <a:t>: je </a:t>
            </a:r>
            <a:r>
              <a:rPr lang="en-US" dirty="0" err="1"/>
              <a:t>leert</a:t>
            </a:r>
            <a:r>
              <a:rPr lang="en-US" dirty="0"/>
              <a:t> </a:t>
            </a:r>
            <a:r>
              <a:rPr lang="en-US" dirty="0" err="1"/>
              <a:t>hun</a:t>
            </a:r>
            <a:r>
              <a:rPr lang="en-US" dirty="0"/>
              <a:t> </a:t>
            </a:r>
            <a:r>
              <a:rPr lang="en-US" dirty="0" err="1"/>
              <a:t>verhaal</a:t>
            </a:r>
            <a:r>
              <a:rPr lang="en-US" dirty="0"/>
              <a:t> </a:t>
            </a:r>
            <a:r>
              <a:rPr lang="en-US" dirty="0" err="1"/>
              <a:t>kennen</a:t>
            </a:r>
            <a:r>
              <a:rPr lang="en-US" dirty="0"/>
              <a:t> </a:t>
            </a:r>
            <a:r>
              <a:rPr lang="en-US" dirty="0" err="1"/>
              <a:t>en</a:t>
            </a:r>
            <a:r>
              <a:rPr lang="en-US" dirty="0"/>
              <a:t> </a:t>
            </a:r>
            <a:r>
              <a:rPr lang="en-US" dirty="0" err="1"/>
              <a:t>bouwt</a:t>
            </a:r>
            <a:r>
              <a:rPr lang="en-US" dirty="0"/>
              <a:t> zo </a:t>
            </a:r>
            <a:r>
              <a:rPr lang="en-US" dirty="0" err="1"/>
              <a:t>ook</a:t>
            </a:r>
            <a:r>
              <a:rPr lang="en-US" dirty="0"/>
              <a:t> </a:t>
            </a:r>
            <a:r>
              <a:rPr lang="en-US" dirty="0" err="1"/>
              <a:t>alvast</a:t>
            </a:r>
            <a:r>
              <a:rPr lang="en-US" dirty="0"/>
              <a:t> </a:t>
            </a:r>
            <a:r>
              <a:rPr lang="en-US" dirty="0" err="1"/>
              <a:t>aan</a:t>
            </a:r>
            <a:r>
              <a:rPr lang="en-US" dirty="0"/>
              <a:t> </a:t>
            </a:r>
            <a:r>
              <a:rPr lang="en-US" dirty="0" err="1"/>
              <a:t>een</a:t>
            </a:r>
            <a:r>
              <a:rPr lang="en-US" dirty="0"/>
              <a:t> </a:t>
            </a:r>
            <a:r>
              <a:rPr lang="en-US" dirty="0" err="1"/>
              <a:t>vertrouwensrelatie</a:t>
            </a:r>
            <a:r>
              <a:rPr lang="en-US" dirty="0"/>
              <a:t>.</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A31200AA-85FB-F80F-D0FA-87214B8A3851}"/>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862F3222-E1DB-6A46-C545-2643D4F0067E}"/>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DD21B854-0224-81BE-2273-78A22033F3E5}"/>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NL" sz="1200" kern="1200" dirty="0">
                <a:solidFill>
                  <a:schemeClr val="tx1"/>
                </a:solidFill>
                <a:effectLst/>
                <a:latin typeface="+mn-lt"/>
                <a:ea typeface="+mn-ea"/>
                <a:cs typeface="+mn-cs"/>
              </a:rPr>
              <a:t>In een intake sta je enerzijds stil bij het aangemelde probleem en bevraag je het perspectief van de cliënt. Anderzijds wil je ook een breder beeld krijgen van het algemeen functioneren van de leerling in zijn verschillende contexten.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ondersteunt je hierbij. Je kan het op tafel leggen en de verschillende bouwstenen overlopen. Hoe verloopt de ontwikkeling en de participatie van de leerling? Hoe ervaar je de schoolcontext? Hoe loopt het in de thuis- en </a:t>
            </a:r>
            <a:r>
              <a:rPr lang="nl-NL" sz="1200" kern="1200" dirty="0" err="1">
                <a:solidFill>
                  <a:schemeClr val="tx1"/>
                </a:solidFill>
                <a:effectLst/>
                <a:latin typeface="+mn-lt"/>
                <a:ea typeface="+mn-ea"/>
                <a:cs typeface="+mn-cs"/>
              </a:rPr>
              <a:t>leefcontext</a:t>
            </a:r>
            <a:r>
              <a:rPr lang="nl-NL" sz="1200" kern="1200" dirty="0">
                <a:solidFill>
                  <a:schemeClr val="tx1"/>
                </a:solidFill>
                <a:effectLst/>
                <a:latin typeface="+mn-lt"/>
                <a:ea typeface="+mn-ea"/>
                <a:cs typeface="+mn-cs"/>
              </a:rPr>
              <a:t>? Vraag hierbij actief naar concrete handelingen, gevoelens, vaardigheden, interesses en situaties die de leerling, ouders en leerkrachten als positief ervaren. Deze aspecten expliciet benoemen, geeft het gesprek een positieve wending. Het verhoogt het gevoel van competentie bij de hulpvrager en het geeft hen moed en hoop om verder te gaan. Door de focus te leggen op positieve aspecten ontstaat er meer ruimte voor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verschillende contexten waarin kinderen en jongeren zich ontwikkelen, kunnen hun functioneren stimuleren of belemmeren. Het is dan ook belangrijk om stil te staan bij de wisselwerking tussen de leerling en zijn thuis-, leef- en schoolcontext.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Om een heel helder zicht te krijgen op het functioneren van de leerling,  staat het objectief perspectief centraal dat zo typerend is voor diagnostiek. Je wil komen tot een objectivering van de situatie via concretisering. Je probeert de veelgebruikte algemeenheden en containerbegrippen die cliënten in hun verhaal vaak gebruiken zoals ‘altijd’ of ‘nooit’, ‘moeilijk gedrag’ en ‘werkhouding’ om te zetten in concrete voorbeelden. Hierbij vraag je hen om gedetailleerd te vertellen wat er gebeurt zodat het verhaal als een film voor jou zichtbaar wordt. </a:t>
            </a:r>
            <a:endParaRPr lang="nl-BE" sz="120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p:txBody>
      </p:sp>
      <p:sp>
        <p:nvSpPr>
          <p:cNvPr id="529" name="Shape 529">
            <a:extLst>
              <a:ext uri="{FF2B5EF4-FFF2-40B4-BE49-F238E27FC236}">
                <a16:creationId xmlns:a16="http://schemas.microsoft.com/office/drawing/2014/main" id="{1DB3892A-369D-D2FF-2DDF-8C66B9F39D9D}"/>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10</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7FEBD5AF-753E-01AD-B18A-B1EEDF7E4229}"/>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2806980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3BEC0E6F-1AA5-0193-5A12-3106268B0A3C}"/>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1C646D07-429E-6B89-37AB-9C078A530DD3}"/>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08EEE535-9C63-DCE4-48DF-CD44ACA9B64D}"/>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NL" sz="1200" kern="1200" dirty="0">
                <a:solidFill>
                  <a:schemeClr val="tx1"/>
                </a:solidFill>
                <a:effectLst/>
                <a:latin typeface="+mn-lt"/>
                <a:ea typeface="+mn-ea"/>
                <a:cs typeface="+mn-cs"/>
              </a:rPr>
              <a:t>Omdat cliënten verschillende verklaringen kunnen hebben voor situaties en gedragingen, is het belangrijk dat de CLB-medewerker deze attributies helder probeert te krijgen. Gebruiken ze eerder verklaringen die een veranderingsperspectief toelaten of maken hun verklaringen het juist moeilijk om in te zien dat ze zelf mee het verschil kunnen maken?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leerling met overgewicht bijvoorbeeld kan zijn gewichtsprobleem attribueren aan het feit: </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Dat het nu eenmaal in de familie zit, dus aan erfelijke factoren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Dat </a:t>
            </a:r>
            <a:r>
              <a:rPr lang="nl-NL" sz="1200" kern="1200" dirty="0">
                <a:solidFill>
                  <a:schemeClr val="tx1"/>
                </a:solidFill>
                <a:effectLst/>
                <a:latin typeface="+mn-lt"/>
                <a:ea typeface="+mn-ea"/>
                <a:cs typeface="+mn-cs"/>
              </a:rPr>
              <a:t>hij te weinig beweegt, dus aan zijn eigen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Dat er thuis te weinig gezonde voeding aanwezig is, dus aan omgevingsfactoren.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 naargelang zijn attributie zal hij zichzelf meer of minder medeverantwoordelijk voelen en meer of minder gemotiveerd en geneigd zijn om mee te zoeken en te werken aan een oplossing.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Attributies kunnen later in de strategiefase ook inspirerend zijn voor hypotheses. Op die manier neem je het perspectief van de cliënt mee maar kan je er ook alternatieve verklarende hypotheses tegenover zetten om zo het perspectief te verbreden.</a:t>
            </a: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C3004A"/>
              </a:buClr>
              <a:buSzTx/>
              <a:buFont typeface="Wingdings" panose="05000000000000000000" pitchFamily="2" charset="2"/>
              <a:buNone/>
              <a:tabLst/>
              <a:defRPr/>
            </a:pPr>
            <a:endParaRPr lang="nl-BE" dirty="0">
              <a:solidFill>
                <a:schemeClr val="dk1"/>
              </a:solidFill>
              <a:ea typeface="Calibri"/>
              <a:cs typeface="Calibri"/>
              <a:sym typeface="Calibri"/>
            </a:endParaRPr>
          </a:p>
        </p:txBody>
      </p:sp>
      <p:sp>
        <p:nvSpPr>
          <p:cNvPr id="529" name="Shape 529">
            <a:extLst>
              <a:ext uri="{FF2B5EF4-FFF2-40B4-BE49-F238E27FC236}">
                <a16:creationId xmlns:a16="http://schemas.microsoft.com/office/drawing/2014/main" id="{8D114207-9E62-69FB-3E18-CF19573F3692}"/>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11</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C962248A-6C7B-2B15-3889-417A21274C59}"/>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1991289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C89A39A2-A754-C99C-67E2-5A23881D47FA}"/>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19F5B3F8-3FBC-9655-E723-513E77914AAC}"/>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E1DC18BF-39B7-0CC6-1A6A-013F0736A7E7}"/>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NL" sz="1200" kern="1200" dirty="0">
                <a:solidFill>
                  <a:schemeClr val="tx1"/>
                </a:solidFill>
                <a:effectLst/>
                <a:latin typeface="+mn-lt"/>
                <a:ea typeface="+mn-ea"/>
                <a:cs typeface="+mn-cs"/>
              </a:rPr>
              <a:t>Het is belangrijk om concreet te bevragen wat de leerling, de school en de thuiscontext al hebben ondernomen. Ondernomen activiteiten en effecten breng je namelijk in kaart om enerzijds te voorkomen dat je op het einde van je HGD-traject zaken voorstelt die al geprobeerd zijn en omdat anderzijds in wat al geprobeerd is door de leerling, de school of de thuiscontext, veel informatie schuilt over wat wel en wat niet werkt.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Daarnaast kunnen er ook verklaringen voor problemen of voor oplossingen liggen in wat er in het verleden is gebeurd. Hou er hier rekening mee om dit zeker ook bij de leerling zelf te bevragen. Wat ingrijpend is voor een kind kan sterk verschillen van wat volwassenen als </a:t>
            </a:r>
            <a:r>
              <a:rPr lang="nl-NL" sz="1200" kern="1200" dirty="0" err="1">
                <a:solidFill>
                  <a:schemeClr val="tx1"/>
                </a:solidFill>
                <a:effectLst/>
                <a:latin typeface="+mn-lt"/>
                <a:ea typeface="+mn-ea"/>
                <a:cs typeface="+mn-cs"/>
              </a:rPr>
              <a:t>ingerijpend</a:t>
            </a:r>
            <a:r>
              <a:rPr lang="nl-NL" sz="1200" kern="1200" dirty="0">
                <a:solidFill>
                  <a:schemeClr val="tx1"/>
                </a:solidFill>
                <a:effectLst/>
                <a:latin typeface="+mn-lt"/>
                <a:ea typeface="+mn-ea"/>
                <a:cs typeface="+mn-cs"/>
              </a:rPr>
              <a:t> ervaren. Zo kan een overlijden van een familielid drie jaar geleden voor een ouder niet meer recent zijn, maar bij een kind nog steeds moeilijk liggen.</a:t>
            </a:r>
            <a:endParaRPr lang="nl-BE" sz="1200" kern="1200" dirty="0">
              <a:solidFill>
                <a:schemeClr val="tx1"/>
              </a:solidFill>
              <a:effectLst/>
              <a:latin typeface="+mn-lt"/>
              <a:ea typeface="+mn-ea"/>
              <a:cs typeface="+mn-cs"/>
            </a:endParaRPr>
          </a:p>
          <a:p>
            <a:endParaRPr lang="nl-BE" dirty="0">
              <a:solidFill>
                <a:schemeClr val="dk1"/>
              </a:solidFill>
              <a:ea typeface="Calibri"/>
              <a:cs typeface="Calibri"/>
              <a:sym typeface="Calibri"/>
            </a:endParaRPr>
          </a:p>
        </p:txBody>
      </p:sp>
      <p:sp>
        <p:nvSpPr>
          <p:cNvPr id="529" name="Shape 529">
            <a:extLst>
              <a:ext uri="{FF2B5EF4-FFF2-40B4-BE49-F238E27FC236}">
                <a16:creationId xmlns:a16="http://schemas.microsoft.com/office/drawing/2014/main" id="{C140922E-4673-37BD-1D4B-9F8B2851B034}"/>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12</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2782B59D-9E16-C205-8D3D-B6E9F1DC8F82}"/>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306660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E082ACDD-A33C-E964-4FFC-8B6081EBB7B2}"/>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75B39DBC-ECE3-C548-0F94-84C7615CB5D8}"/>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0F0320A0-8177-FEA3-85D4-DE10469DBE97}"/>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BE" sz="1200" kern="1200" dirty="0">
                <a:solidFill>
                  <a:schemeClr val="tx1"/>
                </a:solidFill>
                <a:effectLst/>
                <a:latin typeface="+mn-lt"/>
                <a:ea typeface="+mn-ea"/>
                <a:cs typeface="+mn-cs"/>
              </a:rPr>
              <a:t>De VRAAG van de cliënten is het startpunt van en geeft richting aan hele traject. Afhankelijk van het type vraag, verwachten de betrokkenen een type antwoord. </a:t>
            </a:r>
          </a:p>
          <a:p>
            <a:r>
              <a:rPr lang="nl-BE" sz="1200" kern="1200" dirty="0">
                <a:solidFill>
                  <a:schemeClr val="tx1"/>
                </a:solidFill>
                <a:effectLst/>
                <a:latin typeface="+mn-lt"/>
                <a:ea typeface="+mn-ea"/>
                <a:cs typeface="+mn-cs"/>
              </a:rPr>
              <a:t>We moeten dit dus heel helder krijgen, willen we voorkomen dat gestelde vragen niet worden beantwoord, en niet-gestelde vragen wel. Het zicht krijgen op de hulpvraag bouwt in deze ook verder op wat de wensen en verwachtingen zijn van de cliënten. Hebben zij onrealistische verwachtingen, zoals “ik wens dat je de leerling/ouder/leerkracht verplicht mijn adviezen te volgen’ of verwachtingen die buiten onze opdracht liggen, dan stuur je die ook bij.</a:t>
            </a:r>
          </a:p>
          <a:p>
            <a:r>
              <a:rPr lang="nl-BE" sz="1200" kern="1200" dirty="0">
                <a:solidFill>
                  <a:schemeClr val="tx1"/>
                </a:solidFill>
                <a:effectLst/>
                <a:latin typeface="+mn-lt"/>
                <a:ea typeface="+mn-ea"/>
                <a:cs typeface="+mn-cs"/>
              </a:rPr>
              <a:t>We maken onderscheid tussen 3 soorten hulpvragen:  </a:t>
            </a:r>
          </a:p>
          <a:p>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Wanneer we willen weten wat er aan de hand is, betreft het een vraag naar OVERZICHT</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Willen we daarentegen weten hoe dat komt, dan stellen we een vraag naar een verklaring, naar INZICHT</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Indien we willen weten hoe het verder kan, dan is het een vraag naar mogelijke aanpak, naar indicering, naar UITZICHT</a:t>
            </a:r>
          </a:p>
          <a:p>
            <a:r>
              <a:rPr lang="nl-BE" sz="1200" kern="1200" dirty="0">
                <a:solidFill>
                  <a:schemeClr val="tx1"/>
                </a:solidFill>
                <a:effectLst/>
                <a:latin typeface="+mn-lt"/>
                <a:ea typeface="+mn-ea"/>
                <a:cs typeface="+mn-cs"/>
              </a:rPr>
              <a:t>In realiteit gaat het vaak om een combinatie van vragen. Gezien wij diagnostiek pas inzetten als die ook leidt tot een aanpassen van het handelen, zal er altijd een stukje uitzicht of indicering meegenomen worden in de hulpvraag. We lopen geen diagnostisch traject als de vraag enkel is ‘wat is er mis met deze leerling en hoe komt dat?’ maar we willen meteen ook meenemen wat we kunnen versterken om deze leerling te helpen.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Zicht krijgen op de hulpvraag doe je door af te toetsen wat precies de bezorgdheid is van degene die aanmeldt maar ook wat de andere betrokkenen willen. Misschien komt de bezorgdheid vooral van de school en heeft de leerling zelf of hebben de ouders niet echt een hulpvraag, of omgekeerd. </a:t>
            </a:r>
          </a:p>
          <a:p>
            <a:r>
              <a:rPr lang="nl-BE" sz="1200" kern="1200" dirty="0">
                <a:solidFill>
                  <a:schemeClr val="tx1"/>
                </a:solidFill>
                <a:effectLst/>
                <a:latin typeface="+mn-lt"/>
                <a:ea typeface="+mn-ea"/>
                <a:cs typeface="+mn-cs"/>
              </a:rPr>
              <a:t>In een HGD-traject gaan we enkel aan de slag met hulpvragen waarvan de leerling en de ouders het goed vinden dat die worden meegenomen. Misschien is niet elke vraag hun hulpvraag maar er moet op zijn minst één hulpvraag meegenomen worden die vertrekt vanuit het perspectief van de leerling en/of zijn ouders. </a:t>
            </a:r>
          </a:p>
          <a:p>
            <a:pPr>
              <a:buSzPct val="25000"/>
            </a:pPr>
            <a:endParaRPr lang="nl-BE" dirty="0">
              <a:solidFill>
                <a:schemeClr val="dk1"/>
              </a:solidFill>
              <a:latin typeface="Calibri"/>
              <a:ea typeface="Calibri"/>
              <a:cs typeface="Calibri"/>
              <a:sym typeface="Calibri"/>
            </a:endParaRPr>
          </a:p>
        </p:txBody>
      </p:sp>
      <p:sp>
        <p:nvSpPr>
          <p:cNvPr id="529" name="Shape 529">
            <a:extLst>
              <a:ext uri="{FF2B5EF4-FFF2-40B4-BE49-F238E27FC236}">
                <a16:creationId xmlns:a16="http://schemas.microsoft.com/office/drawing/2014/main" id="{FEF7212B-D40E-137F-0FB0-00FB3F070EC5}"/>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13</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DF55CA85-A298-246F-B496-007190156193}"/>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4027562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F5628A7E-0910-960D-D375-9DCD550F145F}"/>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9E734065-196F-178B-CA94-82C09ED0CBF4}"/>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0EB67331-7BA9-271A-13E1-B2AFB3CC3313}"/>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BE" sz="1200" kern="1200" dirty="0">
                <a:solidFill>
                  <a:schemeClr val="tx1"/>
                </a:solidFill>
                <a:effectLst/>
                <a:latin typeface="+mn-lt"/>
                <a:ea typeface="+mn-ea"/>
                <a:cs typeface="+mn-cs"/>
              </a:rPr>
              <a:t>En dat brengt ons bij het laatste onderdeel van de intakefase, namelijk het afstemmen. </a:t>
            </a:r>
          </a:p>
          <a:p>
            <a:r>
              <a:rPr lang="nl-NL" sz="1200" kern="1200" dirty="0">
                <a:solidFill>
                  <a:schemeClr val="tx1"/>
                </a:solidFill>
                <a:effectLst/>
                <a:latin typeface="+mn-lt"/>
                <a:ea typeface="+mn-ea"/>
                <a:cs typeface="+mn-cs"/>
              </a:rPr>
              <a:t>Aan het einde van de intakefase is er een consensus over de hulpvragen die we opnemen binnen het HGD-traject alsook een eventuele prioritering hiervan. Deze consensus komt er in overleg en afstemming met de verschillende betrokkenen. Wanneer de CLB-medewerker een hulpvraag niet opneemt omdat deze niet past binnen de CLB-opdracht, toetst de CLB-medewerker af of de cliënt ondersteuning nodig heeft bij de toeleiding naar andere hulp.</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onvoldoende overeenstemming tussen de verschillende cliënten over de hulpvragen, gaat de CLB-medewerker op zoek naar een compromisvoorstel. Wanneer ouders bijvoorbeeld enkel hulpvragen willen meenemen die verband houden met de schoolcontext en niet over hoe het thuis loopt, kan het bijvoorbeeld een compromis zijn om af te spreken dat er samen na het HGD-traject eens gekeken zal worden wat van de adviezen naar de school toe  ook kunnen vertaald worden naar de thuiscontext.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Ten slotte biedt de CLB-medewerker de cliënten informatie over het verdere verloop van het traject: wat zijn volgende stappen? Wanneer komen we weer samen?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Of er al dan niet verder onderzoek zal uitgevoerd worden, hangt af van de inschatting tijdens de strategiefase. Het is dus niet aangewezen om op het einde van een intake al vragenlijsten mee te geven om in te vullen. Dan sla je namelijk heel wat stappen over.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Ook wordt er aandacht besteed aan hoe de communicatie en samenwerking tussen de verschillende betrokkenen verder zal verlopen. Wie wil op welke manier betrokken worden gedurende het verdere traject? Welke vorm en frequentie van communicatie verkiezen de verschillende cliënten? Hoe betrekken we wie vandaag niet aanwezig kon zijn?</a:t>
            </a:r>
            <a:endParaRPr lang="nl-BE" sz="1200" kern="1200" dirty="0">
              <a:solidFill>
                <a:schemeClr val="tx1"/>
              </a:solidFill>
              <a:effectLst/>
              <a:latin typeface="+mn-lt"/>
              <a:ea typeface="+mn-ea"/>
              <a:cs typeface="+mn-cs"/>
            </a:endParaRPr>
          </a:p>
          <a:p>
            <a:pPr marL="0" indent="0">
              <a:buFont typeface="Wingdings" panose="05000000000000000000" pitchFamily="2" charset="2"/>
              <a:buNone/>
            </a:pPr>
            <a:endParaRPr lang="nl-NL" sz="1200" b="0" i="0" kern="1200" dirty="0">
              <a:solidFill>
                <a:schemeClr val="tx1"/>
              </a:solidFill>
              <a:effectLst/>
              <a:latin typeface="+mn-lt"/>
              <a:ea typeface="+mn-ea"/>
              <a:cs typeface="+mn-cs"/>
            </a:endParaRPr>
          </a:p>
        </p:txBody>
      </p:sp>
      <p:sp>
        <p:nvSpPr>
          <p:cNvPr id="529" name="Shape 529">
            <a:extLst>
              <a:ext uri="{FF2B5EF4-FFF2-40B4-BE49-F238E27FC236}">
                <a16:creationId xmlns:a16="http://schemas.microsoft.com/office/drawing/2014/main" id="{B2F65347-9172-0DA9-4782-44EEA1C90D31}"/>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14</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C02C19F4-1AF3-837C-6EF9-1803B0770BD7}"/>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2023097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8CD3A-4AD4-EB0B-1AB6-B6F2B0912F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70E46D-2344-BE8C-458D-DD5ACB110B5E}"/>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23153682-99CB-AB44-619F-4C6CB8482414}"/>
              </a:ext>
            </a:extLst>
          </p:cNvPr>
          <p:cNvSpPr>
            <a:spLocks noGrp="1"/>
          </p:cNvSpPr>
          <p:nvPr>
            <p:ph type="body" idx="1"/>
          </p:nvPr>
        </p:nvSpPr>
        <p:spPr/>
        <p:txBody>
          <a:bodyPr/>
          <a:lstStyle/>
          <a:p>
            <a:pPr marL="685800" indent="-571500">
              <a:spcBef>
                <a:spcPts val="0"/>
              </a:spcBef>
              <a:buSzPct val="100000"/>
            </a:pPr>
            <a:r>
              <a:rPr lang="nl-BE" sz="3000" dirty="0">
                <a:solidFill>
                  <a:schemeClr val="tx2"/>
                </a:solidFill>
                <a:latin typeface="Flanders Art Sans"/>
              </a:rPr>
              <a:t>Zo, we zijn aan het einde van de intakefase en helemaal klaar om meer te leren over de strategiefase.</a:t>
            </a:r>
          </a:p>
          <a:p>
            <a:pPr marL="685800" indent="-571500">
              <a:spcBef>
                <a:spcPts val="0"/>
              </a:spcBef>
              <a:buSzPct val="100000"/>
            </a:pPr>
            <a:r>
              <a:rPr lang="nl-BE" sz="3000" dirty="0">
                <a:solidFill>
                  <a:schemeClr val="tx2"/>
                </a:solidFill>
                <a:latin typeface="Flanders Art Sans"/>
              </a:rPr>
              <a:t>Wil je meteen aan de slag dan vind je op de pagina van de intakefase oefenformulieren en checklists die je tijdens je intake kan gebruiken. Je vindt er ook meer informatie over gespreksvoering en het bewaken van het belang van de leerling. </a:t>
            </a:r>
            <a:r>
              <a:rPr lang="nl-NL" sz="3000" dirty="0">
                <a:solidFill>
                  <a:schemeClr val="tx2"/>
                </a:solidFill>
                <a:latin typeface="Flanders Art Sans"/>
              </a:rPr>
              <a:t>Tijdens deze kennisclip spraken we ook over het </a:t>
            </a:r>
            <a:r>
              <a:rPr lang="nl-NL" sz="3000" dirty="0" err="1">
                <a:solidFill>
                  <a:schemeClr val="tx2"/>
                </a:solidFill>
                <a:latin typeface="Flanders Art Sans"/>
              </a:rPr>
              <a:t>Prodia</a:t>
            </a:r>
            <a:r>
              <a:rPr lang="nl-NL" sz="3000" dirty="0">
                <a:solidFill>
                  <a:schemeClr val="tx2"/>
                </a:solidFill>
                <a:latin typeface="Flanders Art Sans"/>
              </a:rPr>
              <a:t>-model. Klik door naar deze kennisclip om er meer over te leren.</a:t>
            </a:r>
          </a:p>
          <a:p>
            <a:pPr marL="685800" marR="0" lvl="0" indent="-571500" algn="l" defTabSz="914400" rtl="0" eaLnBrk="1" fontAlgn="auto" latinLnBrk="0" hangingPunct="1">
              <a:lnSpc>
                <a:spcPct val="100000"/>
              </a:lnSpc>
              <a:spcBef>
                <a:spcPts val="0"/>
              </a:spcBef>
              <a:spcAft>
                <a:spcPts val="0"/>
              </a:spcAft>
              <a:buClrTx/>
              <a:buSzPct val="100000"/>
              <a:buFontTx/>
              <a:buNone/>
              <a:tabLst/>
              <a:defRPr/>
            </a:pPr>
            <a:r>
              <a:rPr lang="nl-NL" sz="3000" dirty="0">
                <a:solidFill>
                  <a:schemeClr val="tx2"/>
                </a:solidFill>
                <a:latin typeface="Flanders Art Sans"/>
              </a:rPr>
              <a:t>Lees je graag de volledige tekst rond de intakefase dan klik je door naar ADP. Je vindt er ook de specifieke aanvullingen in het kader van leersteun.</a:t>
            </a:r>
          </a:p>
          <a:p>
            <a:pPr marL="685800" indent="-571500">
              <a:spcBef>
                <a:spcPts val="0"/>
              </a:spcBef>
              <a:buSzPct val="100000"/>
            </a:pPr>
            <a:r>
              <a:rPr lang="nl-NL" sz="3000" dirty="0">
                <a:solidFill>
                  <a:schemeClr val="tx2"/>
                </a:solidFill>
                <a:latin typeface="Flanders Art Sans"/>
              </a:rPr>
              <a:t>Werk jij met leerlingen uit kansengroepen, bekijk dan zeker de toetsstenen faire diagnostiek. </a:t>
            </a:r>
          </a:p>
          <a:p>
            <a:pPr marL="685800" indent="-571500">
              <a:spcBef>
                <a:spcPts val="0"/>
              </a:spcBef>
              <a:buSzPct val="100000"/>
            </a:pPr>
            <a:endParaRPr lang="nl-NL" sz="3000" dirty="0">
              <a:solidFill>
                <a:schemeClr val="tx2"/>
              </a:solidFill>
              <a:latin typeface="Flanders Art Sans"/>
            </a:endParaRPr>
          </a:p>
          <a:p>
            <a:endParaRPr lang="nl-BE" dirty="0"/>
          </a:p>
        </p:txBody>
      </p:sp>
      <p:sp>
        <p:nvSpPr>
          <p:cNvPr id="4" name="Tijdelijke aanduiding voor dianummer 3">
            <a:extLst>
              <a:ext uri="{FF2B5EF4-FFF2-40B4-BE49-F238E27FC236}">
                <a16:creationId xmlns:a16="http://schemas.microsoft.com/office/drawing/2014/main" id="{25265DBD-6F72-A55C-17D5-6CD24AC8E001}"/>
              </a:ext>
            </a:extLst>
          </p:cNvPr>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8500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Deze kennisclip volgt het stramien van het handelingsgericht diagnostisch traject zoals omschreven in het Algemeen Diagnostisch Protocol.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We overlopen stap voor stap de verschillende onderdelen van de fase. Neem het stramien of het protocol er gerust bij om goed te kunnen volgen.</a:t>
            </a: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1817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De intakefase legt de basis voor het diagnostisch proces. </a:t>
            </a:r>
            <a:r>
              <a:rPr lang="nl-NL" sz="1200" kern="1200" dirty="0">
                <a:solidFill>
                  <a:schemeClr val="tx1"/>
                </a:solidFill>
                <a:effectLst/>
                <a:latin typeface="+mn-lt"/>
                <a:ea typeface="+mn-ea"/>
                <a:cs typeface="+mn-cs"/>
              </a:rPr>
              <a:t>Een diagnostisch traject is een samen-verhaal. Als de wederzijdse dialoog tussen alle betrokkenen vastloopt, loopt ook de diagnostiek vast. </a:t>
            </a:r>
            <a:r>
              <a:rPr lang="nl-BE" sz="1200" kern="1200" dirty="0">
                <a:solidFill>
                  <a:schemeClr val="tx1"/>
                </a:solidFill>
                <a:effectLst/>
                <a:latin typeface="+mn-lt"/>
                <a:ea typeface="+mn-ea"/>
                <a:cs typeface="+mn-cs"/>
              </a:rPr>
              <a:t> Vandaar dat je inzet op het opbouwen van een relatie met alle betrokkenen. In deze fase moet iedereen gehoord worden en zich ook gehoord voelen. De CLB-medewerker creëert een positief kader waarbij de nadruk gelegd wordt op partnerschap.</a:t>
            </a:r>
          </a:p>
          <a:p>
            <a:r>
              <a:rPr lang="nl-BE" sz="1200" kern="1200" dirty="0">
                <a:solidFill>
                  <a:schemeClr val="tx1"/>
                </a:solidFill>
                <a:effectLst/>
                <a:latin typeface="+mn-lt"/>
                <a:ea typeface="+mn-ea"/>
                <a:cs typeface="+mn-cs"/>
              </a:rPr>
              <a:t>Daarnaast is de intakefase gericht op het verzamelen van informatie. De CLB-medewerker kijkt hierbij breed naar het functioneren van de leerling in zijn context, heeft aandacht voor positieve aspecten en uitzonderingen en vermijdt het voorbarig stellen van hypotheses. </a:t>
            </a:r>
          </a:p>
          <a:p>
            <a:r>
              <a:rPr lang="nl-BE" sz="1200" kern="1200" dirty="0">
                <a:solidFill>
                  <a:schemeClr val="tx1"/>
                </a:solidFill>
                <a:effectLst/>
                <a:latin typeface="+mn-lt"/>
                <a:ea typeface="+mn-ea"/>
                <a:cs typeface="+mn-cs"/>
              </a:rPr>
              <a:t>Tijdens de intakefase tracht de CLB-medewerker de hulpvraag of hulpvragen voor iedereen duidelijk te krijgen. Niet elke betrokkene heeft dezelfde hulpvraag maar iedereen moet akkoord zijn met de hulpvragen die meegenomen worden. Tot slot worden de volgende stappen besproken met de betrokkenen zodat het voor iedereen duidelijk is wat verder gaat gebeuren en of iedereen akkoord gaat met de volgende stappen. </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61465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Na de doelen gaan we even in op de inhoud van de fase. De intakefase bestaat uit vier onderdelen die ik één voor één zal bespreken. Doorheen de presentaties zal je deze titels terug zien komen in de roze kleur.</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49786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6B0C2339-D7A2-CB6A-1075-B1AA085AB290}"/>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513DC330-6200-8ED9-DF29-81A5769F759D}"/>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BE08699E-8727-B540-4BCD-914433C3BE77}"/>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nl-BE" sz="1200" kern="1200" dirty="0">
                <a:solidFill>
                  <a:schemeClr val="tx1"/>
                </a:solidFill>
                <a:effectLst/>
                <a:latin typeface="+mn-lt"/>
                <a:ea typeface="+mn-ea"/>
                <a:cs typeface="+mn-cs"/>
              </a:rPr>
              <a:t>Misschien volgt de intake op de vraagverheldering die jij zelf deed maar het zou ook kunnen zijn dat het intakegesprek jouw eerste contact is met de leerling, zijn ouders en school. Sowieso is het belangrijk om je voor het intakegesprek goed voor te bereiden. Dat doe je onder andere door zicht te krijgen op welke informatie er al is maar ook door bewust na te denken wie je uitnodigt voor het intakegesprek. </a:t>
            </a:r>
          </a:p>
          <a:p>
            <a:pPr>
              <a:buSzPct val="25000"/>
            </a:pPr>
            <a:endParaRPr lang="nl-BE" dirty="0">
              <a:solidFill>
                <a:schemeClr val="dk1"/>
              </a:solidFill>
              <a:latin typeface="Calibri"/>
              <a:ea typeface="Calibri"/>
              <a:cs typeface="Calibri"/>
              <a:sym typeface="Calibri"/>
            </a:endParaRPr>
          </a:p>
        </p:txBody>
      </p:sp>
      <p:sp>
        <p:nvSpPr>
          <p:cNvPr id="529" name="Shape 529">
            <a:extLst>
              <a:ext uri="{FF2B5EF4-FFF2-40B4-BE49-F238E27FC236}">
                <a16:creationId xmlns:a16="http://schemas.microsoft.com/office/drawing/2014/main" id="{2B82C00F-4FBB-C783-7399-D0125CB68447}"/>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5</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474741BB-460E-9A48-3845-53BE8A491257}"/>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12893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B95BFDCF-A90B-D005-9105-8CFD961C2F86}"/>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62DC7F0A-D069-B5B2-024C-83D5BA3601D6}"/>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A12FEBEA-399A-5A8C-5AC2-52FAF9C28C60}"/>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nl-BE" sz="1200" kern="1200" dirty="0">
                <a:solidFill>
                  <a:schemeClr val="tx1"/>
                </a:solidFill>
                <a:effectLst/>
                <a:latin typeface="+mn-lt"/>
                <a:ea typeface="+mn-ea"/>
                <a:cs typeface="+mn-cs"/>
              </a:rPr>
              <a:t>Door de reeds beschikbare informatie te bekijken, voorkom je dat je zaken opnieuw bevraagt die de leerling, ouders of school al hebben doorgegeven. Was je zelf nog niet betrokken bij de vraag, dan kan je in het leerlingendossier van de school of bij collega’s terecht voor de recente informatie over het functioneren van de leerling en de aanwezige zorg op school. Het LARS-dossier bevat informatie over de schoolloopbaan, verslagen van eerdere contacten met het CLB of andere hulpverleners… Het is altijd interessant om ook de informatie uit het laatste systematisch contactmoment te bekijken. Zo krijg je een zicht op visus, gehoor, groei enzovoort maar ook op de informatie uit de oudervragenlijst of de leerlingenvragenlijst. Deze omvatten zowel beschermende factoren als risicofactoren. Bij onduidelijkheden in het dossier, kan je altijd een collega consulteren.</a:t>
            </a:r>
          </a:p>
          <a:p>
            <a:pPr>
              <a:buSzPct val="25000"/>
            </a:pPr>
            <a:endParaRPr lang="nl-BE" dirty="0">
              <a:solidFill>
                <a:schemeClr val="dk1"/>
              </a:solidFill>
              <a:latin typeface="Calibri"/>
              <a:ea typeface="Calibri"/>
              <a:cs typeface="Calibri"/>
              <a:sym typeface="Calibri"/>
            </a:endParaRPr>
          </a:p>
        </p:txBody>
      </p:sp>
      <p:sp>
        <p:nvSpPr>
          <p:cNvPr id="529" name="Shape 529">
            <a:extLst>
              <a:ext uri="{FF2B5EF4-FFF2-40B4-BE49-F238E27FC236}">
                <a16:creationId xmlns:a16="http://schemas.microsoft.com/office/drawing/2014/main" id="{84B0700E-A1F1-E68C-CB3C-1F3424854842}"/>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6</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18146AE3-A48D-C114-8D46-DC2C95AABD66}"/>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2509131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074B8893-B8CB-A82C-6893-6E468DF5985B}"/>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04CB2421-D502-59DC-1BEE-EB7E568ED0F2}"/>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88BE3E36-624A-E52C-4CDA-08833C25CFEE}"/>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NL" sz="1200" kern="1200" dirty="0">
                <a:solidFill>
                  <a:schemeClr val="tx1"/>
                </a:solidFill>
                <a:effectLst/>
                <a:latin typeface="+mn-lt"/>
                <a:ea typeface="+mn-ea"/>
                <a:cs typeface="+mn-cs"/>
              </a:rPr>
              <a:t>De CLB-medewerker streeft ernaar om een gezamenlijk intakegesprek te organiseren met alle betrokkenen. Hiermee bedoelen we: zowel de leerling, de ouders, de school als eventuele partners, worden uitgenodigd rond de tafel. Dit is vaak het meest efficiënt. Je start de samenwerking meteen open, transparant en positief en vormt zo de startbasis voor het opbouwen van een vertrouwensrelatie en een constructieve samenwerking. Er is geen bijkomend afstemmingsoverleg nodig om tot goede afspraken te komen.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Toch kunnen er redenen zijn waarom je er bewust voor kiest om niet iedereen samen rond de tafel te brengen. Om hier zicht op te krijgen bevraag je dit best bij de leerling en zijn ouders. Zo geef je hen de mogelijkheid om aan te geven waar ze zich comfortabel bij voelen en kan je hen helpen om het intakegesprek voor te bereiden, of kan je hun inbreng meenemen naar het intakegesprek indien ze liever niet wensen aan te sluiten.</a:t>
            </a:r>
            <a:endParaRPr lang="nl-BE" sz="1200" kern="1200" dirty="0">
              <a:solidFill>
                <a:schemeClr val="tx1"/>
              </a:solidFill>
              <a:effectLst/>
              <a:latin typeface="+mn-lt"/>
              <a:ea typeface="+mn-ea"/>
              <a:cs typeface="+mn-cs"/>
            </a:endParaRPr>
          </a:p>
          <a:p>
            <a:pPr>
              <a:buSzPct val="25000"/>
            </a:pPr>
            <a:endParaRPr lang="nl-BE" dirty="0">
              <a:solidFill>
                <a:schemeClr val="dk1"/>
              </a:solidFill>
              <a:latin typeface="Calibri"/>
              <a:ea typeface="Calibri"/>
              <a:cs typeface="Calibri"/>
              <a:sym typeface="Calibri"/>
            </a:endParaRPr>
          </a:p>
        </p:txBody>
      </p:sp>
      <p:sp>
        <p:nvSpPr>
          <p:cNvPr id="529" name="Shape 529">
            <a:extLst>
              <a:ext uri="{FF2B5EF4-FFF2-40B4-BE49-F238E27FC236}">
                <a16:creationId xmlns:a16="http://schemas.microsoft.com/office/drawing/2014/main" id="{59736595-E343-06C8-BFAE-BFFAFEB9D128}"/>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7</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86242FAA-FFF3-78E2-D000-2FA73BFAF56A}"/>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19827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Om overzicht te verkrijgen, stelt de CLB-medewerker zowel vragen die gericht zijn op het breed verkennen van de situatie, en die onafhankelijk zijn van de aanmelding, als verdiepende vragen die verband houden met de hulpvraag. De CLB-medewerker gaat op zoek naar informatie over de context en ontwikkeling van het gemelde probleem. Het verzamelen van deze informatie gebeurt me</a:t>
            </a:r>
            <a:r>
              <a:rPr lang="nl-NL" sz="1200" kern="1200" dirty="0">
                <a:solidFill>
                  <a:schemeClr val="tx1"/>
                </a:solidFill>
                <a:effectLst/>
                <a:latin typeface="+mn-lt"/>
                <a:ea typeface="+mn-ea"/>
                <a:cs typeface="+mn-cs"/>
              </a:rPr>
              <a:t>t het oog op het formuleren van de hulpvraag in deze fase en nadien op de clustering van de verkregen informatie en het formuleren van hypothesen in de strategiefase. Je hoeft dus geen expert te zijn in een bepaalde problematiek om een goede intake te doen.</a:t>
            </a:r>
            <a:endParaRPr lang="nl-BE" sz="1200" kern="1200" dirty="0">
              <a:solidFill>
                <a:schemeClr val="tx1"/>
              </a:solidFill>
              <a:effectLst/>
              <a:latin typeface="+mn-lt"/>
              <a:ea typeface="+mn-ea"/>
              <a:cs typeface="+mn-cs"/>
            </a:endParaRPr>
          </a:p>
          <a:p>
            <a:pPr>
              <a:buSzPct val="25000"/>
            </a:pPr>
            <a:endParaRPr lang="nl-BE" dirty="0">
              <a:solidFill>
                <a:schemeClr val="dk1"/>
              </a:solidFill>
              <a:latin typeface="Calibri"/>
              <a:ea typeface="Calibri"/>
              <a:cs typeface="Calibri"/>
              <a:sym typeface="Calibri"/>
            </a:endParaRPr>
          </a:p>
        </p:txBody>
      </p:sp>
      <p:sp>
        <p:nvSpPr>
          <p:cNvPr id="529" name="Shape 529"/>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8</a:t>
            </a:fld>
            <a:endParaRPr lang="nl-BE">
              <a:solidFill>
                <a:schemeClr val="dk1"/>
              </a:solidFill>
              <a:latin typeface="Calibri"/>
              <a:ea typeface="Calibri"/>
              <a:cs typeface="Calibri"/>
              <a:sym typeface="Calibri"/>
            </a:endParaRPr>
          </a:p>
        </p:txBody>
      </p:sp>
      <p:sp>
        <p:nvSpPr>
          <p:cNvPr id="2" name="Tijdelijke aanduiding voor datum 1"/>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397436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25DDAB19-6ADB-68EB-9614-45E3219FCF04}"/>
            </a:ext>
          </a:extLst>
        </p:cNvPr>
        <p:cNvGrpSpPr/>
        <p:nvPr/>
      </p:nvGrpSpPr>
      <p:grpSpPr>
        <a:xfrm>
          <a:off x="0" y="0"/>
          <a:ext cx="0" cy="0"/>
          <a:chOff x="0" y="0"/>
          <a:chExt cx="0" cy="0"/>
        </a:xfrm>
      </p:grpSpPr>
      <p:sp>
        <p:nvSpPr>
          <p:cNvPr id="527" name="Shape 527">
            <a:extLst>
              <a:ext uri="{FF2B5EF4-FFF2-40B4-BE49-F238E27FC236}">
                <a16:creationId xmlns:a16="http://schemas.microsoft.com/office/drawing/2014/main" id="{D664FA77-F9F0-0796-777A-48C46939DDB7}"/>
              </a:ext>
            </a:extLst>
          </p:cNvPr>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a:extLst>
              <a:ext uri="{FF2B5EF4-FFF2-40B4-BE49-F238E27FC236}">
                <a16:creationId xmlns:a16="http://schemas.microsoft.com/office/drawing/2014/main" id="{FEE40941-CA60-638A-1586-49EC2E45E367}"/>
              </a:ext>
            </a:extLst>
          </p:cNvPr>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pPr marL="0" marR="0" lvl="0" indent="0" algn="l" defTabSz="914400" rtl="0" eaLnBrk="1" fontAlgn="auto" latinLnBrk="0" hangingPunct="1">
              <a:lnSpc>
                <a:spcPct val="100000"/>
              </a:lnSpc>
              <a:spcBef>
                <a:spcPts val="0"/>
              </a:spcBef>
              <a:spcAft>
                <a:spcPts val="0"/>
              </a:spcAft>
              <a:buClr>
                <a:srgbClr val="C3004A"/>
              </a:buClr>
              <a:buSzTx/>
              <a:buFont typeface="Wingdings" panose="05000000000000000000" pitchFamily="2" charset="2"/>
              <a:buNone/>
              <a:tabLst/>
              <a:defRPr/>
            </a:pPr>
            <a:r>
              <a:rPr lang="nl-BE" sz="1200" kern="1200" dirty="0">
                <a:solidFill>
                  <a:schemeClr val="tx1"/>
                </a:solidFill>
                <a:effectLst/>
                <a:latin typeface="+mn-lt"/>
                <a:ea typeface="+mn-ea"/>
                <a:cs typeface="+mn-cs"/>
              </a:rPr>
              <a:t>Je analyseert het probleem en krijgt op die manier zicht op het gedrag en de situaties die als zorgelijk ervaren worden, maar zeker ook op de positieve kenmerken, sterktes, kansen en krachten en de uitzonderingen. Je gaat actief op zoek naar momenten waarop het goed loopt </a:t>
            </a:r>
            <a:r>
              <a:rPr lang="nl-NL" sz="1200" kern="1200" dirty="0">
                <a:solidFill>
                  <a:schemeClr val="tx1"/>
                </a:solidFill>
                <a:effectLst/>
                <a:latin typeface="+mn-lt"/>
                <a:ea typeface="+mn-ea"/>
                <a:cs typeface="+mn-cs"/>
              </a:rPr>
              <a:t>omdat deze situaties kansen tot veranderbaarheid bieden. </a:t>
            </a:r>
            <a:r>
              <a:rPr lang="nl-BE" sz="1200" kern="1200" dirty="0">
                <a:solidFill>
                  <a:schemeClr val="tx1"/>
                </a:solidFill>
                <a:effectLst/>
                <a:latin typeface="+mn-lt"/>
                <a:ea typeface="+mn-ea"/>
                <a:cs typeface="+mn-cs"/>
              </a:rPr>
              <a:t>Het perspectief van de cliënt staat hierbij centraal. Je neemt een niet-wetende houding aan en vermijdt oordelen, interpretaties of het zoeken naar verklaringen. Je stimuleert de cliënt om zijn beleving te concretiseren door voorbeelden te geven. </a:t>
            </a:r>
          </a:p>
          <a:p>
            <a:pPr marL="0" marR="0" lvl="0" indent="0" algn="l" defTabSz="914400" rtl="0" eaLnBrk="1" fontAlgn="auto" latinLnBrk="0" hangingPunct="1">
              <a:lnSpc>
                <a:spcPct val="100000"/>
              </a:lnSpc>
              <a:spcBef>
                <a:spcPts val="0"/>
              </a:spcBef>
              <a:spcAft>
                <a:spcPts val="0"/>
              </a:spcAft>
              <a:buClr>
                <a:srgbClr val="C3004A"/>
              </a:buClr>
              <a:buSzTx/>
              <a:buFont typeface="Wingdings" panose="05000000000000000000" pitchFamily="2" charset="2"/>
              <a:buNone/>
              <a:tabLst/>
              <a:defRPr/>
            </a:pPr>
            <a:endParaRPr lang="nl-BE" dirty="0">
              <a:solidFill>
                <a:schemeClr val="dk1"/>
              </a:solidFill>
              <a:ea typeface="Calibri"/>
              <a:cs typeface="Calibri"/>
              <a:sym typeface="Calibri"/>
            </a:endParaRPr>
          </a:p>
        </p:txBody>
      </p:sp>
      <p:sp>
        <p:nvSpPr>
          <p:cNvPr id="529" name="Shape 529">
            <a:extLst>
              <a:ext uri="{FF2B5EF4-FFF2-40B4-BE49-F238E27FC236}">
                <a16:creationId xmlns:a16="http://schemas.microsoft.com/office/drawing/2014/main" id="{67A8ED73-5E7A-5598-61E8-47539DF50C7B}"/>
              </a:ext>
            </a:extLst>
          </p:cNvPr>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9</a:t>
            </a:fld>
            <a:endParaRPr lang="nl-BE">
              <a:solidFill>
                <a:schemeClr val="dk1"/>
              </a:solidFill>
              <a:latin typeface="Calibri"/>
              <a:ea typeface="Calibri"/>
              <a:cs typeface="Calibri"/>
              <a:sym typeface="Calibri"/>
            </a:endParaRPr>
          </a:p>
        </p:txBody>
      </p:sp>
      <p:sp>
        <p:nvSpPr>
          <p:cNvPr id="2" name="Tijdelijke aanduiding voor datum 1">
            <a:extLst>
              <a:ext uri="{FF2B5EF4-FFF2-40B4-BE49-F238E27FC236}">
                <a16:creationId xmlns:a16="http://schemas.microsoft.com/office/drawing/2014/main" id="{1C405C84-2D03-7E30-8B0F-C4D3FA4F0D00}"/>
              </a:ext>
            </a:extLst>
          </p:cNvPr>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227797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prodiagnostiek.be/het-prodia-model/"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hyperlink" Target="https://prodiagnostiek.be/diagnostische-protocollen/toetsstenen-faire-diagnostiek/uit-de-toetsstenen-faire-diagnostiek-intakefase/" TargetMode="External"/><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hyperlink" Target="https://prodiagnostiek.be/professionalisering/kennisclips/het-prodia-mode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svg"/><Relationship Id="rId11" Type="http://schemas.openxmlformats.org/officeDocument/2006/relationships/hyperlink" Target="https://prodiagnostiek.be/het-zorgcontinuum/uitbreiding-van-zorg/intake/adp-intakefase/" TargetMode="External"/><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15.xml"/><Relationship Id="rId9" Type="http://schemas.openxmlformats.org/officeDocument/2006/relationships/image" Target="../media/image22.pn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microsoft.com/office/2018/10/relationships/comments" Target="../comments/modernComment_165_7CADF106.xml"/><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88304" y="-1513365"/>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3270436">
            <a:off x="8467650" y="407640"/>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sp>
        <p:nvSpPr>
          <p:cNvPr id="9" name="Freeform 9"/>
          <p:cNvSpPr/>
          <p:nvPr/>
        </p:nvSpPr>
        <p:spPr>
          <a:xfrm>
            <a:off x="10770052" y="291498"/>
            <a:ext cx="7069204" cy="1823939"/>
          </a:xfrm>
          <a:custGeom>
            <a:avLst/>
            <a:gdLst/>
            <a:ahLst/>
            <a:cxnLst/>
            <a:rect l="l" t="t" r="r" b="b"/>
            <a:pathLst>
              <a:path w="7069204" h="1823939">
                <a:moveTo>
                  <a:pt x="0" y="0"/>
                </a:moveTo>
                <a:lnTo>
                  <a:pt x="7069204" y="0"/>
                </a:lnTo>
                <a:lnTo>
                  <a:pt x="7069204" y="1823939"/>
                </a:lnTo>
                <a:lnTo>
                  <a:pt x="0" y="1823939"/>
                </a:lnTo>
                <a:lnTo>
                  <a:pt x="0" y="0"/>
                </a:lnTo>
                <a:close/>
              </a:path>
            </a:pathLst>
          </a:custGeom>
          <a:blipFill>
            <a:blip r:embed="rId5"/>
            <a:stretch>
              <a:fillRect/>
            </a:stretch>
          </a:blipFill>
        </p:spPr>
        <p:txBody>
          <a:bodyPr/>
          <a:lstStyle/>
          <a:p>
            <a:endParaRPr/>
          </a:p>
        </p:txBody>
      </p:sp>
      <p:sp>
        <p:nvSpPr>
          <p:cNvPr id="10" name="TextBox 10"/>
          <p:cNvSpPr txBox="1"/>
          <p:nvPr/>
        </p:nvSpPr>
        <p:spPr>
          <a:xfrm>
            <a:off x="9573701" y="2851036"/>
            <a:ext cx="8295772" cy="2544927"/>
          </a:xfrm>
          <a:prstGeom prst="rect">
            <a:avLst/>
          </a:prstGeom>
        </p:spPr>
        <p:txBody>
          <a:bodyPr lIns="0" tIns="0" rIns="0" bIns="0" rtlCol="0" anchor="t">
            <a:spAutoFit/>
          </a:bodyPr>
          <a:lstStyle/>
          <a:p>
            <a:pPr algn="ctr">
              <a:lnSpc>
                <a:spcPts val="9900"/>
              </a:lnSpc>
            </a:pPr>
            <a:r>
              <a:rPr lang="en-US" sz="9000" spc="-225" err="1">
                <a:solidFill>
                  <a:srgbClr val="266660"/>
                </a:solidFill>
                <a:latin typeface="Poppins Bold"/>
              </a:rPr>
              <a:t>Intakefase</a:t>
            </a:r>
            <a:r>
              <a:rPr lang="en-US" sz="9000" spc="-225">
                <a:solidFill>
                  <a:srgbClr val="049999"/>
                </a:solidFill>
                <a:latin typeface="Poppins Bold"/>
              </a:rPr>
              <a:t> </a:t>
            </a:r>
            <a:r>
              <a:rPr lang="en-US" sz="9000" spc="-225" err="1">
                <a:solidFill>
                  <a:srgbClr val="049999"/>
                </a:solidFill>
                <a:latin typeface="Poppins Bold"/>
              </a:rPr>
              <a:t>Kennisclip</a:t>
            </a:r>
            <a:endParaRPr lang="en-US" sz="9000" spc="-225">
              <a:solidFill>
                <a:srgbClr val="049999"/>
              </a:solidFill>
              <a:latin typeface="Poppins Bold"/>
            </a:endParaRPr>
          </a:p>
        </p:txBody>
      </p:sp>
      <p:pic>
        <p:nvPicPr>
          <p:cNvPr id="13" name="Afbeelding 12">
            <a:extLst>
              <a:ext uri="{FF2B5EF4-FFF2-40B4-BE49-F238E27FC236}">
                <a16:creationId xmlns:a16="http://schemas.microsoft.com/office/drawing/2014/main" id="{605A5764-4BC2-D4CF-8CA6-FCC142C960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173" y="2851036"/>
            <a:ext cx="8675360" cy="3968840"/>
          </a:xfrm>
          <a:prstGeom prst="rect">
            <a:avLst/>
          </a:prstGeom>
        </p:spPr>
      </p:pic>
      <p:pic>
        <p:nvPicPr>
          <p:cNvPr id="15" name="Audio 14">
            <a:extLst>
              <a:ext uri="{FF2B5EF4-FFF2-40B4-BE49-F238E27FC236}">
                <a16:creationId xmlns:a16="http://schemas.microsoft.com/office/drawing/2014/main" id="{BA39EDF2-7C6F-773D-44CC-59736B5679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p:transition spd="slow" advTm="348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36082E0B-2AB5-5A97-228C-2E050B48A6AF}"/>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670F607C-6461-FC6F-801D-AE9B682267EA}"/>
              </a:ext>
            </a:extLst>
          </p:cNvPr>
          <p:cNvGrpSpPr/>
          <p:nvPr/>
        </p:nvGrpSpPr>
        <p:grpSpPr>
          <a:xfrm rot="7734702">
            <a:off x="13103931" y="4117300"/>
            <a:ext cx="5979624" cy="10533071"/>
            <a:chOff x="0" y="0"/>
            <a:chExt cx="660400" cy="1042862"/>
          </a:xfrm>
        </p:grpSpPr>
        <p:sp>
          <p:nvSpPr>
            <p:cNvPr id="4" name="Freeform 12">
              <a:extLst>
                <a:ext uri="{FF2B5EF4-FFF2-40B4-BE49-F238E27FC236}">
                  <a16:creationId xmlns:a16="http://schemas.microsoft.com/office/drawing/2014/main" id="{0FE0FB28-307C-2E1B-CEDD-E354B31968D8}"/>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CCADE07E-5BAC-AE78-6A36-D11690EED1A1}"/>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04A7FC22-56C5-F29C-7082-BD2615311AC5}"/>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21" name="Shape 521">
            <a:extLst>
              <a:ext uri="{FF2B5EF4-FFF2-40B4-BE49-F238E27FC236}">
                <a16:creationId xmlns:a16="http://schemas.microsoft.com/office/drawing/2014/main" id="{0FF8794C-9813-C8BF-C210-4A7BF728B6B8}"/>
              </a:ext>
            </a:extLst>
          </p:cNvPr>
          <p:cNvSpPr txBox="1"/>
          <p:nvPr/>
        </p:nvSpPr>
        <p:spPr>
          <a:xfrm>
            <a:off x="901551" y="2783033"/>
            <a:ext cx="14537287" cy="7154724"/>
          </a:xfrm>
          <a:prstGeom prst="rect">
            <a:avLst/>
          </a:prstGeom>
          <a:noFill/>
          <a:ln>
            <a:noFill/>
          </a:ln>
        </p:spPr>
        <p:txBody>
          <a:bodyPr lIns="137138" tIns="68550" rIns="137138" bIns="68550" anchor="ctr" anchorCtr="0">
            <a:noAutofit/>
          </a:bodyPr>
          <a:lstStyle/>
          <a:p>
            <a:pPr marL="571500" indent="-571500">
              <a:lnSpc>
                <a:spcPct val="150000"/>
              </a:lnSpc>
              <a:spcBef>
                <a:spcPct val="20000"/>
              </a:spcBef>
              <a:buClr>
                <a:srgbClr val="02AAB4"/>
              </a:buClr>
              <a:buSzPct val="100000"/>
              <a:buFont typeface="Arial" panose="020B0604020202020204" pitchFamily="34" charset="0"/>
              <a:buChar char="•"/>
            </a:pPr>
            <a:endPar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endParaRPr>
          </a:p>
        </p:txBody>
      </p:sp>
      <p:sp>
        <p:nvSpPr>
          <p:cNvPr id="5" name="Shape 534">
            <a:extLst>
              <a:ext uri="{FF2B5EF4-FFF2-40B4-BE49-F238E27FC236}">
                <a16:creationId xmlns:a16="http://schemas.microsoft.com/office/drawing/2014/main" id="{84A6B4C2-ED2D-6EDF-76FB-5B23A9F35C38}"/>
              </a:ext>
            </a:extLst>
          </p:cNvPr>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2.1 Breder functioneren van kind/jongere in zijn context bevragen</a:t>
            </a:r>
          </a:p>
        </p:txBody>
      </p:sp>
      <p:pic>
        <p:nvPicPr>
          <p:cNvPr id="7" name="Afbeelding 6" descr="Afbeelding met tekst, schermopname, cirkel, Graphics&#10;&#10;Automatisch gegenereerde beschrijving">
            <a:hlinkClick r:id="rId6"/>
            <a:extLst>
              <a:ext uri="{FF2B5EF4-FFF2-40B4-BE49-F238E27FC236}">
                <a16:creationId xmlns:a16="http://schemas.microsoft.com/office/drawing/2014/main" id="{7E1DF54E-A97C-88F7-FD0B-4C4BC120E6D8}"/>
              </a:ext>
            </a:extLst>
          </p:cNvPr>
          <p:cNvPicPr>
            <a:picLocks noChangeAspect="1"/>
          </p:cNvPicPr>
          <p:nvPr/>
        </p:nvPicPr>
        <p:blipFill>
          <a:blip r:embed="rId7"/>
          <a:stretch>
            <a:fillRect/>
          </a:stretch>
        </p:blipFill>
        <p:spPr>
          <a:xfrm>
            <a:off x="527263" y="3107977"/>
            <a:ext cx="11126433" cy="6395487"/>
          </a:xfrm>
          <a:prstGeom prst="rect">
            <a:avLst/>
          </a:prstGeom>
        </p:spPr>
      </p:pic>
      <p:sp>
        <p:nvSpPr>
          <p:cNvPr id="8" name="Tekstvak 7">
            <a:extLst>
              <a:ext uri="{FF2B5EF4-FFF2-40B4-BE49-F238E27FC236}">
                <a16:creationId xmlns:a16="http://schemas.microsoft.com/office/drawing/2014/main" id="{FD08844C-25CA-BDFB-F7CC-2DD209298B69}"/>
              </a:ext>
            </a:extLst>
          </p:cNvPr>
          <p:cNvSpPr txBox="1"/>
          <p:nvPr/>
        </p:nvSpPr>
        <p:spPr>
          <a:xfrm>
            <a:off x="12027984" y="7157824"/>
            <a:ext cx="5799221" cy="1200329"/>
          </a:xfrm>
          <a:prstGeom prst="rect">
            <a:avLst/>
          </a:prstGeom>
          <a:noFill/>
        </p:spPr>
        <p:txBody>
          <a:bodyPr wrap="square" rtlCol="0">
            <a:spAutoFit/>
          </a:bodyPr>
          <a:lstStyle/>
          <a:p>
            <a:r>
              <a:rPr lang="nl-NL" sz="3600">
                <a:solidFill>
                  <a:srgbClr val="049999"/>
                </a:solidFill>
                <a:latin typeface="Poppins Bold" panose="00000800000000000000" charset="0"/>
                <a:cs typeface="Poppins Bold" panose="00000800000000000000" charset="0"/>
              </a:rPr>
              <a:t>Objectief perspectief</a:t>
            </a:r>
          </a:p>
          <a:p>
            <a:r>
              <a:rPr lang="nl-NL" sz="3600">
                <a:solidFill>
                  <a:srgbClr val="049999"/>
                </a:solidFill>
                <a:latin typeface="Poppins Bold" panose="00000800000000000000" charset="0"/>
                <a:cs typeface="Poppins Bold" panose="00000800000000000000" charset="0"/>
              </a:rPr>
              <a:t>Typisch diagnostiek</a:t>
            </a:r>
            <a:endParaRPr lang="nl-BE" sz="3600">
              <a:solidFill>
                <a:srgbClr val="049999"/>
              </a:solidFill>
              <a:latin typeface="Poppins Bold" panose="00000800000000000000" charset="0"/>
              <a:cs typeface="Poppins Bold" panose="00000800000000000000" charset="0"/>
            </a:endParaRPr>
          </a:p>
        </p:txBody>
      </p:sp>
      <p:pic>
        <p:nvPicPr>
          <p:cNvPr id="12" name="Audio 11">
            <a:extLst>
              <a:ext uri="{FF2B5EF4-FFF2-40B4-BE49-F238E27FC236}">
                <a16:creationId xmlns:a16="http://schemas.microsoft.com/office/drawing/2014/main" id="{DAB0CD9F-ADE0-A7D2-B3A3-6B90233C8F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976668135"/>
      </p:ext>
    </p:extLst>
  </p:cSld>
  <p:clrMapOvr>
    <a:masterClrMapping/>
  </p:clrMapOvr>
  <p:transition spd="slow" advTm="12186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66E0B36A-5702-D715-2D46-C9F3071D0EEB}"/>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AAC996BA-69B6-C452-6424-D5B4115248CD}"/>
              </a:ext>
            </a:extLst>
          </p:cNvPr>
          <p:cNvGrpSpPr/>
          <p:nvPr/>
        </p:nvGrpSpPr>
        <p:grpSpPr>
          <a:xfrm rot="7734702">
            <a:off x="13103931" y="4117300"/>
            <a:ext cx="5979624" cy="10533071"/>
            <a:chOff x="0" y="0"/>
            <a:chExt cx="660400" cy="1042862"/>
          </a:xfrm>
        </p:grpSpPr>
        <p:sp>
          <p:nvSpPr>
            <p:cNvPr id="4" name="Freeform 12">
              <a:extLst>
                <a:ext uri="{FF2B5EF4-FFF2-40B4-BE49-F238E27FC236}">
                  <a16:creationId xmlns:a16="http://schemas.microsoft.com/office/drawing/2014/main" id="{D74B30FF-B705-14A3-A09D-8C11FAA9DCC5}"/>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BE90A1C9-2607-E915-AE34-E62E2FEEC8A5}"/>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E84114AE-B23A-343F-3C29-EFD7779DAD7D}"/>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21" name="Shape 521">
            <a:extLst>
              <a:ext uri="{FF2B5EF4-FFF2-40B4-BE49-F238E27FC236}">
                <a16:creationId xmlns:a16="http://schemas.microsoft.com/office/drawing/2014/main" id="{128438C8-4DA2-92B5-FE4B-D7C5FE663BF7}"/>
              </a:ext>
            </a:extLst>
          </p:cNvPr>
          <p:cNvSpPr txBox="1"/>
          <p:nvPr/>
        </p:nvSpPr>
        <p:spPr>
          <a:xfrm>
            <a:off x="901550" y="2783033"/>
            <a:ext cx="16472049" cy="7154724"/>
          </a:xfrm>
          <a:prstGeom prst="rect">
            <a:avLst/>
          </a:prstGeom>
          <a:noFill/>
          <a:ln>
            <a:noFill/>
          </a:ln>
        </p:spPr>
        <p:txBody>
          <a:bodyPr lIns="137138" tIns="68550" rIns="137138" bIns="68550" anchor="ctr" anchorCtr="0">
            <a:noAutofit/>
          </a:bodyPr>
          <a:lstStyle/>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Waaraan kennen de betrokkenen de situaties of het functioneren toe? (zowel wat goed als wat minder goed loopt) </a:t>
            </a:r>
          </a:p>
          <a:p>
            <a:pPr>
              <a:lnSpc>
                <a:spcPct val="150000"/>
              </a:lnSpc>
              <a:spcBef>
                <a:spcPct val="20000"/>
              </a:spcBef>
              <a:buClr>
                <a:srgbClr val="02AAB4"/>
              </a:buClr>
              <a:buSzPct val="100000"/>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a:t>
            </a:r>
            <a:r>
              <a:rPr lang="nl-NL" sz="3600">
                <a:solidFill>
                  <a:srgbClr val="02AAB4"/>
                </a:solidFill>
                <a:latin typeface="Poppins" panose="00000500000000000000" pitchFamily="2" charset="0"/>
                <a:ea typeface="Open Sans" panose="020B0606030504020204" pitchFamily="34" charset="0"/>
                <a:cs typeface="Poppins" panose="00000500000000000000" pitchFamily="2" charset="0"/>
                <a:sym typeface="Open Sans"/>
              </a:rPr>
              <a:t>Intern	</a:t>
            </a: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a:t>
            </a:r>
            <a:r>
              <a:rPr lang="nl-NL" sz="3600">
                <a:solidFill>
                  <a:srgbClr val="02AAB4"/>
                </a:solidFill>
                <a:latin typeface="Poppins" panose="00000500000000000000" pitchFamily="2" charset="0"/>
                <a:ea typeface="Open Sans" panose="020B0606030504020204" pitchFamily="34" charset="0"/>
                <a:cs typeface="Poppins" panose="00000500000000000000" pitchFamily="2" charset="0"/>
                <a:sym typeface="Open Sans"/>
              </a:rPr>
              <a:t>extern</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Zien zij de verklaringen als veranderbaar of onveranderbaar?</a:t>
            </a:r>
          </a:p>
          <a:p>
            <a:pPr marL="1028700" lvl="1" indent="-571500">
              <a:lnSpc>
                <a:spcPct val="150000"/>
              </a:lnSpc>
              <a:spcBef>
                <a:spcPct val="20000"/>
              </a:spcBef>
              <a:buClr>
                <a:srgbClr val="02AAB4"/>
              </a:buClr>
              <a:buSzPct val="100000"/>
              <a:buFont typeface="Arial" panose="020B0604020202020204" pitchFamily="34" charset="0"/>
              <a:buChar char="•"/>
            </a:pPr>
            <a:r>
              <a:rPr lang="nl-NL" sz="32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Gevoel het verschil te kunnen maken/te kunnen bijdragen aan oplossing.</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Attributies als inspiratie voor hypotheses </a:t>
            </a: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Wingdings" panose="05000000000000000000" pitchFamily="2" charset="2"/>
              </a:rPr>
              <a:t></a:t>
            </a: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perspectief cliënt meenemen en verbreden</a:t>
            </a:r>
          </a:p>
        </p:txBody>
      </p:sp>
      <p:sp>
        <p:nvSpPr>
          <p:cNvPr id="5" name="Shape 534">
            <a:extLst>
              <a:ext uri="{FF2B5EF4-FFF2-40B4-BE49-F238E27FC236}">
                <a16:creationId xmlns:a16="http://schemas.microsoft.com/office/drawing/2014/main" id="{34E9EBDC-95ED-A49A-0ADB-1E7022625695}"/>
              </a:ext>
            </a:extLst>
          </p:cNvPr>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2.3 Attributies bevragen</a:t>
            </a:r>
          </a:p>
        </p:txBody>
      </p:sp>
      <p:sp>
        <p:nvSpPr>
          <p:cNvPr id="7" name="Pijl: links/rechts 6">
            <a:extLst>
              <a:ext uri="{FF2B5EF4-FFF2-40B4-BE49-F238E27FC236}">
                <a16:creationId xmlns:a16="http://schemas.microsoft.com/office/drawing/2014/main" id="{40BE421A-A282-C34C-1893-D51C3D3082A1}"/>
              </a:ext>
            </a:extLst>
          </p:cNvPr>
          <p:cNvSpPr/>
          <p:nvPr/>
        </p:nvSpPr>
        <p:spPr>
          <a:xfrm>
            <a:off x="3508336" y="5354726"/>
            <a:ext cx="11978502" cy="584775"/>
          </a:xfrm>
          <a:prstGeom prst="leftRightArrow">
            <a:avLst/>
          </a:prstGeom>
          <a:solidFill>
            <a:srgbClr val="02AAB4"/>
          </a:solidFill>
          <a:ln>
            <a:solidFill>
              <a:srgbClr val="02A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4FFAC8D8-863C-60BD-2AF4-66939BB6D418}"/>
              </a:ext>
            </a:extLst>
          </p:cNvPr>
          <p:cNvSpPr txBox="1"/>
          <p:nvPr/>
        </p:nvSpPr>
        <p:spPr>
          <a:xfrm>
            <a:off x="3912103" y="5002014"/>
            <a:ext cx="4902310" cy="584775"/>
          </a:xfrm>
          <a:prstGeom prst="rect">
            <a:avLst/>
          </a:prstGeom>
          <a:noFill/>
        </p:spPr>
        <p:txBody>
          <a:bodyPr wrap="square" rtlCol="0">
            <a:spAutoFit/>
          </a:bodyPr>
          <a:lstStyle/>
          <a:p>
            <a:r>
              <a:rPr lang="nl-BE" sz="3200">
                <a:solidFill>
                  <a:srgbClr val="049999"/>
                </a:solidFill>
                <a:latin typeface="Poppins" panose="00000500000000000000" pitchFamily="2" charset="0"/>
                <a:cs typeface="Poppins" panose="00000500000000000000" pitchFamily="2" charset="0"/>
              </a:rPr>
              <a:t>Medeverantwoordelijk</a:t>
            </a:r>
          </a:p>
        </p:txBody>
      </p:sp>
      <p:sp>
        <p:nvSpPr>
          <p:cNvPr id="9" name="Tekstvak 8">
            <a:extLst>
              <a:ext uri="{FF2B5EF4-FFF2-40B4-BE49-F238E27FC236}">
                <a16:creationId xmlns:a16="http://schemas.microsoft.com/office/drawing/2014/main" id="{BF41F50D-DC94-1923-8261-3E0E6FD0A09E}"/>
              </a:ext>
            </a:extLst>
          </p:cNvPr>
          <p:cNvSpPr txBox="1"/>
          <p:nvPr/>
        </p:nvSpPr>
        <p:spPr>
          <a:xfrm>
            <a:off x="10028513" y="5003247"/>
            <a:ext cx="5522529" cy="584775"/>
          </a:xfrm>
          <a:prstGeom prst="rect">
            <a:avLst/>
          </a:prstGeom>
          <a:noFill/>
        </p:spPr>
        <p:txBody>
          <a:bodyPr wrap="square" rtlCol="0">
            <a:spAutoFit/>
          </a:bodyPr>
          <a:lstStyle/>
          <a:p>
            <a:r>
              <a:rPr lang="nl-BE" sz="3200">
                <a:solidFill>
                  <a:srgbClr val="049999"/>
                </a:solidFill>
                <a:latin typeface="Poppins" panose="00000500000000000000" pitchFamily="2" charset="0"/>
                <a:cs typeface="Poppins" panose="00000500000000000000" pitchFamily="2" charset="0"/>
              </a:rPr>
              <a:t>Niet zelf verantwoordelijk</a:t>
            </a:r>
          </a:p>
        </p:txBody>
      </p:sp>
      <p:pic>
        <p:nvPicPr>
          <p:cNvPr id="21" name="Audio 20">
            <a:extLst>
              <a:ext uri="{FF2B5EF4-FFF2-40B4-BE49-F238E27FC236}">
                <a16:creationId xmlns:a16="http://schemas.microsoft.com/office/drawing/2014/main" id="{FC0276D1-7628-3286-D272-368682D717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1973412"/>
      </p:ext>
    </p:extLst>
  </p:cSld>
  <p:clrMapOvr>
    <a:masterClrMapping/>
  </p:clrMapOvr>
  <p:transition spd="slow" advTm="764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10CECA7E-562A-4AF8-11A2-210AC9FE8EF5}"/>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DF510A29-8DF3-D671-AA9E-4AAB5A9B717B}"/>
              </a:ext>
            </a:extLst>
          </p:cNvPr>
          <p:cNvGrpSpPr/>
          <p:nvPr/>
        </p:nvGrpSpPr>
        <p:grpSpPr>
          <a:xfrm rot="7734702">
            <a:off x="13103931" y="4117300"/>
            <a:ext cx="5979624" cy="10533071"/>
            <a:chOff x="0" y="0"/>
            <a:chExt cx="660400" cy="1042862"/>
          </a:xfrm>
        </p:grpSpPr>
        <p:sp>
          <p:nvSpPr>
            <p:cNvPr id="4" name="Freeform 12">
              <a:extLst>
                <a:ext uri="{FF2B5EF4-FFF2-40B4-BE49-F238E27FC236}">
                  <a16:creationId xmlns:a16="http://schemas.microsoft.com/office/drawing/2014/main" id="{51E4A50B-3E70-A8E4-7931-99D318B0B5F1}"/>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C0F8ED9A-BFCC-456D-6C28-7A8923346CB8}"/>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52E15D6E-D1DF-9AF2-BFBA-F001D93B3BAF}"/>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21" name="Shape 521">
            <a:extLst>
              <a:ext uri="{FF2B5EF4-FFF2-40B4-BE49-F238E27FC236}">
                <a16:creationId xmlns:a16="http://schemas.microsoft.com/office/drawing/2014/main" id="{12710C00-4AB8-E437-6084-41A9C87D9FE4}"/>
              </a:ext>
            </a:extLst>
          </p:cNvPr>
          <p:cNvSpPr txBox="1"/>
          <p:nvPr/>
        </p:nvSpPr>
        <p:spPr>
          <a:xfrm>
            <a:off x="895944" y="2783033"/>
            <a:ext cx="16472049" cy="7154724"/>
          </a:xfrm>
          <a:prstGeom prst="rect">
            <a:avLst/>
          </a:prstGeom>
          <a:noFill/>
          <a:ln>
            <a:noFill/>
          </a:ln>
        </p:spPr>
        <p:txBody>
          <a:bodyPr lIns="137138" tIns="68550" rIns="137138" bIns="68550" anchor="ctr" anchorCtr="0">
            <a:noAutofit/>
          </a:bodyPr>
          <a:lstStyle/>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Ondernomen activiteiten en effecten:</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Wie deed wat, voor hoelang, met welk doel?</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Wat waren de effecten van de maatregel?</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Relevante voorgeschiedenis:</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Bijzonderheden in de ontwikkeling</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Recente ingrijpende gebeurtenissen</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Familiaal voorkomen van een probleem</a:t>
            </a:r>
          </a:p>
          <a:p>
            <a:pPr marL="571500" indent="-571500">
              <a:lnSpc>
                <a:spcPct val="150000"/>
              </a:lnSpc>
              <a:spcBef>
                <a:spcPct val="20000"/>
              </a:spcBef>
              <a:buClr>
                <a:srgbClr val="02AAB4"/>
              </a:buClr>
              <a:buSzPct val="100000"/>
              <a:buFont typeface="Arial" panose="020B0604020202020204" pitchFamily="34" charset="0"/>
              <a:buChar char="•"/>
            </a:pPr>
            <a:endPar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endParaRPr>
          </a:p>
        </p:txBody>
      </p:sp>
      <p:sp>
        <p:nvSpPr>
          <p:cNvPr id="5" name="Shape 534">
            <a:extLst>
              <a:ext uri="{FF2B5EF4-FFF2-40B4-BE49-F238E27FC236}">
                <a16:creationId xmlns:a16="http://schemas.microsoft.com/office/drawing/2014/main" id="{32FEDDB1-803E-5F2A-194A-FF68D58431A0}"/>
              </a:ext>
            </a:extLst>
          </p:cNvPr>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2.4 Ondernomen activiteiten en effecten en relevante voorgeschiedenis</a:t>
            </a:r>
          </a:p>
        </p:txBody>
      </p:sp>
      <p:pic>
        <p:nvPicPr>
          <p:cNvPr id="10" name="Audio 9">
            <a:extLst>
              <a:ext uri="{FF2B5EF4-FFF2-40B4-BE49-F238E27FC236}">
                <a16:creationId xmlns:a16="http://schemas.microsoft.com/office/drawing/2014/main" id="{B95C2ADE-37CA-F3B6-441B-71DC99E53C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31436305"/>
      </p:ext>
    </p:extLst>
  </p:cSld>
  <p:clrMapOvr>
    <a:masterClrMapping/>
  </p:clrMapOvr>
  <p:transition spd="slow" advTm="6233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E6D15765-0A3C-974D-496D-3BA791AB1623}"/>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E28F6374-A962-B9E5-5BB0-977E195FFFA0}"/>
              </a:ext>
            </a:extLst>
          </p:cNvPr>
          <p:cNvGrpSpPr/>
          <p:nvPr/>
        </p:nvGrpSpPr>
        <p:grpSpPr>
          <a:xfrm rot="14413092">
            <a:off x="-3023242" y="4282295"/>
            <a:ext cx="5979624" cy="10533071"/>
            <a:chOff x="0" y="0"/>
            <a:chExt cx="660400" cy="1042862"/>
          </a:xfrm>
        </p:grpSpPr>
        <p:sp>
          <p:nvSpPr>
            <p:cNvPr id="12" name="Freeform 12">
              <a:extLst>
                <a:ext uri="{FF2B5EF4-FFF2-40B4-BE49-F238E27FC236}">
                  <a16:creationId xmlns:a16="http://schemas.microsoft.com/office/drawing/2014/main" id="{C7460B11-8ADC-678E-1461-B52C5A8992EF}"/>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13" name="TextBox 13">
              <a:extLst>
                <a:ext uri="{FF2B5EF4-FFF2-40B4-BE49-F238E27FC236}">
                  <a16:creationId xmlns:a16="http://schemas.microsoft.com/office/drawing/2014/main" id="{1DC0F7F1-09D8-60F0-65AA-AC36FDC709A6}"/>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B4AC85C1-878D-02AC-3AF7-DD26645EE5D9}"/>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 name="Shape 534">
            <a:extLst>
              <a:ext uri="{FF2B5EF4-FFF2-40B4-BE49-F238E27FC236}">
                <a16:creationId xmlns:a16="http://schemas.microsoft.com/office/drawing/2014/main" id="{4B15131F-145D-4CB1-1AB3-718CEE0BED04}"/>
              </a:ext>
            </a:extLst>
          </p:cNvPr>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3. De hulpvraag</a:t>
            </a:r>
          </a:p>
        </p:txBody>
      </p:sp>
      <p:graphicFrame>
        <p:nvGraphicFramePr>
          <p:cNvPr id="3" name="Tabel 9">
            <a:extLst>
              <a:ext uri="{FF2B5EF4-FFF2-40B4-BE49-F238E27FC236}">
                <a16:creationId xmlns:a16="http://schemas.microsoft.com/office/drawing/2014/main" id="{5F686EA5-D9E5-E5BB-64C2-6FD459E41398}"/>
              </a:ext>
            </a:extLst>
          </p:cNvPr>
          <p:cNvGraphicFramePr>
            <a:graphicFrameLocks noGrp="1"/>
          </p:cNvGraphicFramePr>
          <p:nvPr>
            <p:extLst>
              <p:ext uri="{D42A27DB-BD31-4B8C-83A1-F6EECF244321}">
                <p14:modId xmlns:p14="http://schemas.microsoft.com/office/powerpoint/2010/main" val="4102830528"/>
              </p:ext>
            </p:extLst>
          </p:nvPr>
        </p:nvGraphicFramePr>
        <p:xfrm>
          <a:off x="1991321" y="2799639"/>
          <a:ext cx="15117582" cy="6513338"/>
        </p:xfrm>
        <a:graphic>
          <a:graphicData uri="http://schemas.openxmlformats.org/drawingml/2006/table">
            <a:tbl>
              <a:tblPr firstRow="1" bandRow="1">
                <a:tableStyleId>{FABFCF23-3B69-468F-B69F-88F6DE6A72F2}</a:tableStyleId>
              </a:tblPr>
              <a:tblGrid>
                <a:gridCol w="5039194">
                  <a:extLst>
                    <a:ext uri="{9D8B030D-6E8A-4147-A177-3AD203B41FA5}">
                      <a16:colId xmlns:a16="http://schemas.microsoft.com/office/drawing/2014/main" val="2865505635"/>
                    </a:ext>
                  </a:extLst>
                </a:gridCol>
                <a:gridCol w="5039194">
                  <a:extLst>
                    <a:ext uri="{9D8B030D-6E8A-4147-A177-3AD203B41FA5}">
                      <a16:colId xmlns:a16="http://schemas.microsoft.com/office/drawing/2014/main" val="94228781"/>
                    </a:ext>
                  </a:extLst>
                </a:gridCol>
                <a:gridCol w="5039194">
                  <a:extLst>
                    <a:ext uri="{9D8B030D-6E8A-4147-A177-3AD203B41FA5}">
                      <a16:colId xmlns:a16="http://schemas.microsoft.com/office/drawing/2014/main" val="3142705153"/>
                    </a:ext>
                  </a:extLst>
                </a:gridCol>
              </a:tblGrid>
              <a:tr h="1010124">
                <a:tc>
                  <a:txBody>
                    <a:bodyPr/>
                    <a:lstStyle/>
                    <a:p>
                      <a:r>
                        <a:rPr lang="nl-BE" sz="3600">
                          <a:latin typeface="Poppins" panose="00000500000000000000" pitchFamily="2" charset="0"/>
                          <a:cs typeface="Poppins" panose="00000500000000000000" pitchFamily="2" charset="0"/>
                        </a:rPr>
                        <a:t>Overzicht</a:t>
                      </a:r>
                    </a:p>
                  </a:txBody>
                  <a:tcPr marL="137160" marR="137160" marT="68580" marB="68580">
                    <a:solidFill>
                      <a:srgbClr val="049999"/>
                    </a:solidFill>
                  </a:tcPr>
                </a:tc>
                <a:tc>
                  <a:txBody>
                    <a:bodyPr/>
                    <a:lstStyle/>
                    <a:p>
                      <a:r>
                        <a:rPr lang="nl-BE" sz="3600">
                          <a:latin typeface="Poppins" panose="00000500000000000000" pitchFamily="2" charset="0"/>
                          <a:cs typeface="Poppins" panose="00000500000000000000" pitchFamily="2" charset="0"/>
                        </a:rPr>
                        <a:t>Inzicht</a:t>
                      </a:r>
                    </a:p>
                  </a:txBody>
                  <a:tcPr marL="137160" marR="137160" marT="68580" marB="68580">
                    <a:solidFill>
                      <a:srgbClr val="049999"/>
                    </a:solidFill>
                  </a:tcPr>
                </a:tc>
                <a:tc>
                  <a:txBody>
                    <a:bodyPr/>
                    <a:lstStyle/>
                    <a:p>
                      <a:r>
                        <a:rPr lang="nl-BE" sz="3600">
                          <a:latin typeface="Poppins" panose="00000500000000000000" pitchFamily="2" charset="0"/>
                          <a:cs typeface="Poppins" panose="00000500000000000000" pitchFamily="2" charset="0"/>
                        </a:rPr>
                        <a:t>Uitzicht</a:t>
                      </a:r>
                    </a:p>
                  </a:txBody>
                  <a:tcPr marL="137160" marR="137160" marT="68580" marB="68580">
                    <a:solidFill>
                      <a:srgbClr val="049999"/>
                    </a:solidFill>
                  </a:tcPr>
                </a:tc>
                <a:extLst>
                  <a:ext uri="{0D108BD9-81ED-4DB2-BD59-A6C34878D82A}">
                    <a16:rowId xmlns:a16="http://schemas.microsoft.com/office/drawing/2014/main" val="3359687928"/>
                  </a:ext>
                </a:extLst>
              </a:tr>
              <a:tr h="1743502">
                <a:tc>
                  <a:txBody>
                    <a:bodyPr/>
                    <a:lstStyle/>
                    <a:p>
                      <a:r>
                        <a:rPr lang="nl-BE" sz="3600">
                          <a:solidFill>
                            <a:srgbClr val="016666"/>
                          </a:solidFill>
                          <a:latin typeface="Poppins" panose="00000500000000000000" pitchFamily="2" charset="0"/>
                          <a:cs typeface="Poppins" panose="00000500000000000000" pitchFamily="2" charset="0"/>
                        </a:rPr>
                        <a:t>Wat is er aan de hand?</a:t>
                      </a:r>
                    </a:p>
                  </a:txBody>
                  <a:tcPr marL="137160" marR="137160" marT="68580" marB="68580"/>
                </a:tc>
                <a:tc>
                  <a:txBody>
                    <a:bodyPr/>
                    <a:lstStyle/>
                    <a:p>
                      <a:r>
                        <a:rPr lang="nl-BE" sz="3600">
                          <a:solidFill>
                            <a:srgbClr val="016666"/>
                          </a:solidFill>
                          <a:latin typeface="Poppins" panose="00000500000000000000" pitchFamily="2" charset="0"/>
                          <a:cs typeface="Poppins" panose="00000500000000000000" pitchFamily="2" charset="0"/>
                        </a:rPr>
                        <a:t>Hoe komt dat?</a:t>
                      </a:r>
                    </a:p>
                  </a:txBody>
                  <a:tcPr marL="137160" marR="137160" marT="68580" marB="68580"/>
                </a:tc>
                <a:tc>
                  <a:txBody>
                    <a:bodyPr/>
                    <a:lstStyle/>
                    <a:p>
                      <a:r>
                        <a:rPr lang="nl-BE" sz="3600">
                          <a:solidFill>
                            <a:srgbClr val="016666"/>
                          </a:solidFill>
                          <a:latin typeface="Poppins" panose="00000500000000000000" pitchFamily="2" charset="0"/>
                          <a:cs typeface="Poppins" panose="00000500000000000000" pitchFamily="2" charset="0"/>
                        </a:rPr>
                        <a:t>Hoe kan het verder?</a:t>
                      </a:r>
                    </a:p>
                  </a:txBody>
                  <a:tcPr marL="137160" marR="137160" marT="68580" marB="68580"/>
                </a:tc>
                <a:extLst>
                  <a:ext uri="{0D108BD9-81ED-4DB2-BD59-A6C34878D82A}">
                    <a16:rowId xmlns:a16="http://schemas.microsoft.com/office/drawing/2014/main" val="3567348618"/>
                  </a:ext>
                </a:extLst>
              </a:tr>
              <a:tr h="2221648">
                <a:tc>
                  <a:txBody>
                    <a:bodyPr/>
                    <a:lstStyle/>
                    <a:p>
                      <a:r>
                        <a:rPr lang="nl-BE" sz="3600">
                          <a:solidFill>
                            <a:srgbClr val="016666"/>
                          </a:solidFill>
                          <a:latin typeface="Poppins" panose="00000500000000000000" pitchFamily="2" charset="0"/>
                          <a:cs typeface="Poppins" panose="00000500000000000000" pitchFamily="2" charset="0"/>
                        </a:rPr>
                        <a:t>Wat heeft de leerling?</a:t>
                      </a:r>
                    </a:p>
                  </a:txBody>
                  <a:tcPr marL="137160" marR="137160" marT="68580" marB="68580"/>
                </a:tc>
                <a:tc>
                  <a:txBody>
                    <a:bodyPr/>
                    <a:lstStyle/>
                    <a:p>
                      <a:r>
                        <a:rPr lang="nl-BE" sz="3600">
                          <a:solidFill>
                            <a:srgbClr val="016666"/>
                          </a:solidFill>
                          <a:latin typeface="Poppins" panose="00000500000000000000" pitchFamily="2" charset="0"/>
                          <a:cs typeface="Poppins" panose="00000500000000000000" pitchFamily="2" charset="0"/>
                        </a:rPr>
                        <a:t>Hoe hangen factoren van kind en context samen?</a:t>
                      </a:r>
                    </a:p>
                  </a:txBody>
                  <a:tcPr marL="137160" marR="137160" marT="68580" marB="68580"/>
                </a:tc>
                <a:tc>
                  <a:txBody>
                    <a:bodyPr/>
                    <a:lstStyle/>
                    <a:p>
                      <a:r>
                        <a:rPr lang="nl-BE" sz="3600">
                          <a:solidFill>
                            <a:srgbClr val="016666"/>
                          </a:solidFill>
                          <a:latin typeface="Poppins" panose="00000500000000000000" pitchFamily="2" charset="0"/>
                          <a:cs typeface="Poppins" panose="00000500000000000000" pitchFamily="2" charset="0"/>
                        </a:rPr>
                        <a:t>Wat is er nodig? Welke aanpak is aangewezen? </a:t>
                      </a:r>
                    </a:p>
                  </a:txBody>
                  <a:tcPr marL="137160" marR="137160" marT="68580" marB="68580"/>
                </a:tc>
                <a:extLst>
                  <a:ext uri="{0D108BD9-81ED-4DB2-BD59-A6C34878D82A}">
                    <a16:rowId xmlns:a16="http://schemas.microsoft.com/office/drawing/2014/main" val="138288654"/>
                  </a:ext>
                </a:extLst>
              </a:tr>
              <a:tr h="1538064">
                <a:tc>
                  <a:txBody>
                    <a:bodyPr/>
                    <a:lstStyle/>
                    <a:p>
                      <a:r>
                        <a:rPr lang="nl-BE" sz="3600">
                          <a:solidFill>
                            <a:srgbClr val="016666"/>
                          </a:solidFill>
                          <a:latin typeface="Poppins" panose="00000500000000000000" pitchFamily="2" charset="0"/>
                          <a:cs typeface="Poppins" panose="00000500000000000000" pitchFamily="2" charset="0"/>
                        </a:rPr>
                        <a:t>Onderkennende hulpvraag</a:t>
                      </a:r>
                    </a:p>
                  </a:txBody>
                  <a:tcPr marL="137160" marR="137160" marT="68580" marB="68580"/>
                </a:tc>
                <a:tc>
                  <a:txBody>
                    <a:bodyPr/>
                    <a:lstStyle/>
                    <a:p>
                      <a:r>
                        <a:rPr lang="nl-BE" sz="3600">
                          <a:solidFill>
                            <a:srgbClr val="016666"/>
                          </a:solidFill>
                          <a:latin typeface="Poppins" panose="00000500000000000000" pitchFamily="2" charset="0"/>
                          <a:cs typeface="Poppins" panose="00000500000000000000" pitchFamily="2" charset="0"/>
                        </a:rPr>
                        <a:t>Verklarende hulpvraag</a:t>
                      </a:r>
                    </a:p>
                  </a:txBody>
                  <a:tcPr marL="137160" marR="137160" marT="68580" marB="68580"/>
                </a:tc>
                <a:tc>
                  <a:txBody>
                    <a:bodyPr/>
                    <a:lstStyle/>
                    <a:p>
                      <a:r>
                        <a:rPr lang="nl-BE" sz="3600">
                          <a:solidFill>
                            <a:srgbClr val="016666"/>
                          </a:solidFill>
                          <a:latin typeface="Poppins" panose="00000500000000000000" pitchFamily="2" charset="0"/>
                          <a:cs typeface="Poppins" panose="00000500000000000000" pitchFamily="2" charset="0"/>
                        </a:rPr>
                        <a:t>Indicerende hulpvraag</a:t>
                      </a:r>
                    </a:p>
                  </a:txBody>
                  <a:tcPr marL="137160" marR="137160" marT="68580" marB="68580"/>
                </a:tc>
                <a:extLst>
                  <a:ext uri="{0D108BD9-81ED-4DB2-BD59-A6C34878D82A}">
                    <a16:rowId xmlns:a16="http://schemas.microsoft.com/office/drawing/2014/main" val="1205588603"/>
                  </a:ext>
                </a:extLst>
              </a:tr>
            </a:tbl>
          </a:graphicData>
        </a:graphic>
      </p:graphicFrame>
      <p:pic>
        <p:nvPicPr>
          <p:cNvPr id="23" name="Audio 22">
            <a:extLst>
              <a:ext uri="{FF2B5EF4-FFF2-40B4-BE49-F238E27FC236}">
                <a16:creationId xmlns:a16="http://schemas.microsoft.com/office/drawing/2014/main" id="{6DE07BA6-1747-C3FB-2721-A09209903F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282832488"/>
      </p:ext>
    </p:extLst>
  </p:cSld>
  <p:clrMapOvr>
    <a:masterClrMapping/>
  </p:clrMapOvr>
  <p:transition spd="slow" advTm="15197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AD971120-AD78-5F55-8D2B-70E7B20239F9}"/>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DB0FB14C-0654-90F0-DA9A-7E03521C1CDB}"/>
              </a:ext>
            </a:extLst>
          </p:cNvPr>
          <p:cNvGrpSpPr/>
          <p:nvPr/>
        </p:nvGrpSpPr>
        <p:grpSpPr>
          <a:xfrm rot="14413092">
            <a:off x="-3023242" y="4282295"/>
            <a:ext cx="5979624" cy="10533071"/>
            <a:chOff x="0" y="0"/>
            <a:chExt cx="660400" cy="1042862"/>
          </a:xfrm>
        </p:grpSpPr>
        <p:sp>
          <p:nvSpPr>
            <p:cNvPr id="12" name="Freeform 12">
              <a:extLst>
                <a:ext uri="{FF2B5EF4-FFF2-40B4-BE49-F238E27FC236}">
                  <a16:creationId xmlns:a16="http://schemas.microsoft.com/office/drawing/2014/main" id="{D82D8E84-0819-982B-9B0A-DE4F0329FD2A}"/>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13" name="TextBox 13">
              <a:extLst>
                <a:ext uri="{FF2B5EF4-FFF2-40B4-BE49-F238E27FC236}">
                  <a16:creationId xmlns:a16="http://schemas.microsoft.com/office/drawing/2014/main" id="{AD774BA0-1B61-B15A-4091-E96578467659}"/>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2836F98F-3C16-8EA6-03A5-F4F701F5D415}"/>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 name="Shape 534">
            <a:extLst>
              <a:ext uri="{FF2B5EF4-FFF2-40B4-BE49-F238E27FC236}">
                <a16:creationId xmlns:a16="http://schemas.microsoft.com/office/drawing/2014/main" id="{88F455BD-2479-0B88-3E94-D2446DDB8A8E}"/>
              </a:ext>
            </a:extLst>
          </p:cNvPr>
          <p:cNvSpPr txBox="1"/>
          <p:nvPr/>
        </p:nvSpPr>
        <p:spPr>
          <a:xfrm>
            <a:off x="324852" y="520708"/>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4. Afstemmen</a:t>
            </a:r>
          </a:p>
        </p:txBody>
      </p:sp>
      <p:sp>
        <p:nvSpPr>
          <p:cNvPr id="4" name="Shape 521">
            <a:extLst>
              <a:ext uri="{FF2B5EF4-FFF2-40B4-BE49-F238E27FC236}">
                <a16:creationId xmlns:a16="http://schemas.microsoft.com/office/drawing/2014/main" id="{B69ECFEA-2D86-00AA-3CE7-8EE6545A6D3F}"/>
              </a:ext>
            </a:extLst>
          </p:cNvPr>
          <p:cNvSpPr txBox="1"/>
          <p:nvPr/>
        </p:nvSpPr>
        <p:spPr>
          <a:xfrm>
            <a:off x="907975" y="2387704"/>
            <a:ext cx="16472049" cy="7154724"/>
          </a:xfrm>
          <a:prstGeom prst="rect">
            <a:avLst/>
          </a:prstGeom>
          <a:noFill/>
          <a:ln>
            <a:noFill/>
          </a:ln>
        </p:spPr>
        <p:txBody>
          <a:bodyPr lIns="137138" tIns="68550" rIns="137138" bIns="68550" anchor="ctr" anchorCtr="0">
            <a:noAutofit/>
          </a:bodyPr>
          <a:lstStyle/>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Consensus over de hulpvragen</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Bij hulpvragen die niet worden opgenomen </a:t>
            </a: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Wingdings" panose="05000000000000000000" pitchFamily="2" charset="2"/>
              </a:rPr>
              <a:t></a:t>
            </a: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eventueel doorverwijzen (draaischijf)</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Compromis zoeken bij onvoldoende overeenstemming, belang van de leerling centraal</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Informatie over het verder verloop van het traject</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Wat is de volgende stap? Wat is het tijdspad?</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Hoe worden jullie graag betrokken? Hoe betrekken we de afwezigen?</a:t>
            </a:r>
          </a:p>
        </p:txBody>
      </p:sp>
      <p:pic>
        <p:nvPicPr>
          <p:cNvPr id="30" name="Audio 29">
            <a:extLst>
              <a:ext uri="{FF2B5EF4-FFF2-40B4-BE49-F238E27FC236}">
                <a16:creationId xmlns:a16="http://schemas.microsoft.com/office/drawing/2014/main" id="{C99EC656-D1D1-71A5-8481-1EAD827A5C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553444463"/>
      </p:ext>
    </p:extLst>
  </p:cSld>
  <p:clrMapOvr>
    <a:masterClrMapping/>
  </p:clrMapOvr>
  <p:transition spd="slow" advTm="1205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5890-62B6-41E6-6B30-D803DA6DC6A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E0A37DE-7596-F0F5-ECF2-A317F0665E0D}"/>
              </a:ext>
            </a:extLst>
          </p:cNvPr>
          <p:cNvGrpSpPr/>
          <p:nvPr/>
        </p:nvGrpSpPr>
        <p:grpSpPr>
          <a:xfrm rot="5400000">
            <a:off x="-1638239" y="4871736"/>
            <a:ext cx="9969865" cy="5483532"/>
            <a:chOff x="0" y="0"/>
            <a:chExt cx="4060919" cy="2233549"/>
          </a:xfrm>
        </p:grpSpPr>
        <p:sp>
          <p:nvSpPr>
            <p:cNvPr id="3" name="Freeform 3">
              <a:extLst>
                <a:ext uri="{FF2B5EF4-FFF2-40B4-BE49-F238E27FC236}">
                  <a16:creationId xmlns:a16="http://schemas.microsoft.com/office/drawing/2014/main" id="{9CEFC218-59E5-7FF0-C801-CD1925B828A0}"/>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4" name="Freeform 4">
              <a:extLst>
                <a:ext uri="{FF2B5EF4-FFF2-40B4-BE49-F238E27FC236}">
                  <a16:creationId xmlns:a16="http://schemas.microsoft.com/office/drawing/2014/main" id="{13581053-6AED-90FE-EC03-2B5D75690D70}"/>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5" name="Group 5">
            <a:extLst>
              <a:ext uri="{FF2B5EF4-FFF2-40B4-BE49-F238E27FC236}">
                <a16:creationId xmlns:a16="http://schemas.microsoft.com/office/drawing/2014/main" id="{713500FA-3159-CC72-1FDF-1DB6C7C0191B}"/>
              </a:ext>
            </a:extLst>
          </p:cNvPr>
          <p:cNvGrpSpPr/>
          <p:nvPr/>
        </p:nvGrpSpPr>
        <p:grpSpPr>
          <a:xfrm rot="5400000">
            <a:off x="9956374" y="4871736"/>
            <a:ext cx="9969865" cy="5483532"/>
            <a:chOff x="0" y="0"/>
            <a:chExt cx="4060919" cy="2233549"/>
          </a:xfrm>
        </p:grpSpPr>
        <p:sp>
          <p:nvSpPr>
            <p:cNvPr id="6" name="Freeform 6">
              <a:extLst>
                <a:ext uri="{FF2B5EF4-FFF2-40B4-BE49-F238E27FC236}">
                  <a16:creationId xmlns:a16="http://schemas.microsoft.com/office/drawing/2014/main" id="{EC842948-2C1B-01C0-E2B5-3BE4616128DF}"/>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7" name="Freeform 7">
              <a:extLst>
                <a:ext uri="{FF2B5EF4-FFF2-40B4-BE49-F238E27FC236}">
                  <a16:creationId xmlns:a16="http://schemas.microsoft.com/office/drawing/2014/main" id="{F349B0AC-5798-F4E5-6A26-47E69D8E3E17}"/>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8" name="Group 8">
            <a:extLst>
              <a:ext uri="{FF2B5EF4-FFF2-40B4-BE49-F238E27FC236}">
                <a16:creationId xmlns:a16="http://schemas.microsoft.com/office/drawing/2014/main" id="{07154DBB-350F-9A51-AEBE-4BD64B7498C8}"/>
              </a:ext>
            </a:extLst>
          </p:cNvPr>
          <p:cNvGrpSpPr/>
          <p:nvPr/>
        </p:nvGrpSpPr>
        <p:grpSpPr>
          <a:xfrm rot="5400000">
            <a:off x="4159068" y="4871736"/>
            <a:ext cx="9969865" cy="5483532"/>
            <a:chOff x="0" y="0"/>
            <a:chExt cx="4060919" cy="2233549"/>
          </a:xfrm>
        </p:grpSpPr>
        <p:sp>
          <p:nvSpPr>
            <p:cNvPr id="9" name="Freeform 9">
              <a:extLst>
                <a:ext uri="{FF2B5EF4-FFF2-40B4-BE49-F238E27FC236}">
                  <a16:creationId xmlns:a16="http://schemas.microsoft.com/office/drawing/2014/main" id="{190122E8-A28A-77D0-8D44-E81F250C6C15}"/>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10" name="Freeform 10">
              <a:extLst>
                <a:ext uri="{FF2B5EF4-FFF2-40B4-BE49-F238E27FC236}">
                  <a16:creationId xmlns:a16="http://schemas.microsoft.com/office/drawing/2014/main" id="{5DD9592B-FF4E-25DE-688D-BD16892A3BDD}"/>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sp>
        <p:nvSpPr>
          <p:cNvPr id="11" name="Freeform 11">
            <a:extLst>
              <a:ext uri="{FF2B5EF4-FFF2-40B4-BE49-F238E27FC236}">
                <a16:creationId xmlns:a16="http://schemas.microsoft.com/office/drawing/2014/main" id="{15C6BCB7-EA40-4E27-6962-673C3DA97082}"/>
              </a:ext>
            </a:extLst>
          </p:cNvPr>
          <p:cNvSpPr/>
          <p:nvPr/>
        </p:nvSpPr>
        <p:spPr>
          <a:xfrm>
            <a:off x="2101907" y="3490971"/>
            <a:ext cx="2471527" cy="1887629"/>
          </a:xfrm>
          <a:custGeom>
            <a:avLst/>
            <a:gdLst/>
            <a:ahLst/>
            <a:cxnLst/>
            <a:rect l="l" t="t" r="r" b="b"/>
            <a:pathLst>
              <a:path w="2471527" h="1887629">
                <a:moveTo>
                  <a:pt x="0" y="0"/>
                </a:moveTo>
                <a:lnTo>
                  <a:pt x="2471527" y="0"/>
                </a:lnTo>
                <a:lnTo>
                  <a:pt x="2471527" y="1887629"/>
                </a:lnTo>
                <a:lnTo>
                  <a:pt x="0" y="1887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12" name="Freeform 12">
            <a:extLst>
              <a:ext uri="{FF2B5EF4-FFF2-40B4-BE49-F238E27FC236}">
                <a16:creationId xmlns:a16="http://schemas.microsoft.com/office/drawing/2014/main" id="{46D65994-88F2-190E-542F-40BCC138A7B9}"/>
              </a:ext>
            </a:extLst>
          </p:cNvPr>
          <p:cNvSpPr/>
          <p:nvPr/>
        </p:nvSpPr>
        <p:spPr>
          <a:xfrm>
            <a:off x="8099566" y="3117137"/>
            <a:ext cx="2088869" cy="2457492"/>
          </a:xfrm>
          <a:custGeom>
            <a:avLst/>
            <a:gdLst/>
            <a:ahLst/>
            <a:cxnLst/>
            <a:rect l="l" t="t" r="r" b="b"/>
            <a:pathLst>
              <a:path w="2088869" h="2457492">
                <a:moveTo>
                  <a:pt x="0" y="0"/>
                </a:moveTo>
                <a:lnTo>
                  <a:pt x="2088868" y="0"/>
                </a:lnTo>
                <a:lnTo>
                  <a:pt x="2088868" y="2457492"/>
                </a:lnTo>
                <a:lnTo>
                  <a:pt x="0" y="2457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a:p>
        </p:txBody>
      </p:sp>
      <p:sp>
        <p:nvSpPr>
          <p:cNvPr id="13" name="Freeform 13">
            <a:extLst>
              <a:ext uri="{FF2B5EF4-FFF2-40B4-BE49-F238E27FC236}">
                <a16:creationId xmlns:a16="http://schemas.microsoft.com/office/drawing/2014/main" id="{015A8C45-4782-5F9A-8FB4-E0C2D7899A77}"/>
              </a:ext>
            </a:extLst>
          </p:cNvPr>
          <p:cNvSpPr/>
          <p:nvPr/>
        </p:nvSpPr>
        <p:spPr>
          <a:xfrm>
            <a:off x="13895541" y="3335313"/>
            <a:ext cx="2138474" cy="2198945"/>
          </a:xfrm>
          <a:custGeom>
            <a:avLst/>
            <a:gdLst/>
            <a:ahLst/>
            <a:cxnLst/>
            <a:rect l="l" t="t" r="r" b="b"/>
            <a:pathLst>
              <a:path w="2138474" h="2198945">
                <a:moveTo>
                  <a:pt x="0" y="0"/>
                </a:moveTo>
                <a:lnTo>
                  <a:pt x="2138474" y="0"/>
                </a:lnTo>
                <a:lnTo>
                  <a:pt x="2138474" y="2198945"/>
                </a:lnTo>
                <a:lnTo>
                  <a:pt x="0" y="2198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a:p>
        </p:txBody>
      </p:sp>
      <p:sp>
        <p:nvSpPr>
          <p:cNvPr id="14" name="TextBox 14">
            <a:extLst>
              <a:ext uri="{FF2B5EF4-FFF2-40B4-BE49-F238E27FC236}">
                <a16:creationId xmlns:a16="http://schemas.microsoft.com/office/drawing/2014/main" id="{BB08A24B-AC0F-C6EF-99F6-86C3F0C64197}"/>
              </a:ext>
            </a:extLst>
          </p:cNvPr>
          <p:cNvSpPr txBox="1"/>
          <p:nvPr/>
        </p:nvSpPr>
        <p:spPr>
          <a:xfrm>
            <a:off x="1924623" y="971550"/>
            <a:ext cx="14438754" cy="1114425"/>
          </a:xfrm>
          <a:prstGeom prst="rect">
            <a:avLst/>
          </a:prstGeom>
        </p:spPr>
        <p:txBody>
          <a:bodyPr lIns="0" tIns="0" rIns="0" bIns="0" rtlCol="0" anchor="t">
            <a:spAutoFit/>
          </a:bodyPr>
          <a:lstStyle/>
          <a:p>
            <a:pPr marL="0" lvl="0" indent="0" algn="ctr">
              <a:lnSpc>
                <a:spcPts val="8399"/>
              </a:lnSpc>
            </a:pPr>
            <a:r>
              <a:rPr lang="en-US" sz="6999" spc="-139">
                <a:solidFill>
                  <a:srgbClr val="026666"/>
                </a:solidFill>
                <a:latin typeface="Poppins Bold"/>
              </a:rPr>
              <a:t>Mee(r) met Prodia? </a:t>
            </a:r>
          </a:p>
        </p:txBody>
      </p:sp>
      <p:sp>
        <p:nvSpPr>
          <p:cNvPr id="15" name="TextBox 15">
            <a:extLst>
              <a:ext uri="{FF2B5EF4-FFF2-40B4-BE49-F238E27FC236}">
                <a16:creationId xmlns:a16="http://schemas.microsoft.com/office/drawing/2014/main" id="{B6A63A53-91E8-8D4C-6E74-0319DA2DE53C}"/>
              </a:ext>
            </a:extLst>
          </p:cNvPr>
          <p:cNvSpPr txBox="1"/>
          <p:nvPr/>
        </p:nvSpPr>
        <p:spPr>
          <a:xfrm>
            <a:off x="1292336" y="7168992"/>
            <a:ext cx="3752083" cy="2577885"/>
          </a:xfrm>
          <a:prstGeom prst="rect">
            <a:avLst/>
          </a:prstGeom>
        </p:spPr>
        <p:txBody>
          <a:bodyPr lIns="0" tIns="0" rIns="0" bIns="0" rtlCol="0" anchor="t">
            <a:spAutoFit/>
          </a:bodyPr>
          <a:lstStyle/>
          <a:p>
            <a:pPr algn="ctr">
              <a:lnSpc>
                <a:spcPts val="3360"/>
              </a:lnSpc>
            </a:pPr>
            <a:endParaRPr/>
          </a:p>
          <a:p>
            <a:pPr algn="ctr">
              <a:lnSpc>
                <a:spcPts val="3360"/>
              </a:lnSpc>
            </a:pPr>
            <a:r>
              <a:rPr lang="en-US" sz="2400" u="sng" err="1">
                <a:solidFill>
                  <a:srgbClr val="1D4355"/>
                </a:solidFill>
                <a:latin typeface="Poppins" panose="00000500000000000000" pitchFamily="2" charset="0"/>
                <a:cs typeface="Poppins" panose="00000500000000000000" pitchFamily="2" charset="0"/>
                <a:hlinkClick r:id="rId11"/>
              </a:rPr>
              <a:t>Zie</a:t>
            </a:r>
            <a:r>
              <a:rPr lang="en-US" sz="2400" u="sng">
                <a:solidFill>
                  <a:srgbClr val="1D4355"/>
                </a:solidFill>
                <a:latin typeface="Poppins" panose="00000500000000000000" pitchFamily="2" charset="0"/>
                <a:cs typeface="Poppins" panose="00000500000000000000" pitchFamily="2" charset="0"/>
                <a:hlinkClick r:id="rId11"/>
              </a:rPr>
              <a:t> </a:t>
            </a:r>
            <a:r>
              <a:rPr lang="en-US" sz="2400" u="sng" err="1">
                <a:solidFill>
                  <a:srgbClr val="1D4355"/>
                </a:solidFill>
                <a:latin typeface="Poppins" panose="00000500000000000000" pitchFamily="2" charset="0"/>
                <a:cs typeface="Poppins" panose="00000500000000000000" pitchFamily="2" charset="0"/>
                <a:hlinkClick r:id="rId11"/>
              </a:rPr>
              <a:t>intakefase</a:t>
            </a:r>
            <a:endParaRPr lang="en-US" sz="2400" u="sng">
              <a:solidFill>
                <a:srgbClr val="1D4355"/>
              </a:solidFill>
              <a:latin typeface="Poppins" panose="00000500000000000000" pitchFamily="2" charset="0"/>
              <a:cs typeface="Poppins" panose="00000500000000000000" pitchFamily="2" charset="0"/>
            </a:endParaRPr>
          </a:p>
          <a:p>
            <a:pPr algn="ctr">
              <a:lnSpc>
                <a:spcPts val="3360"/>
              </a:lnSpc>
            </a:pPr>
            <a:endParaRPr lang="en-US" sz="2400" u="sng">
              <a:solidFill>
                <a:srgbClr val="1D4355"/>
              </a:solidFill>
              <a:latin typeface="Open Sauce"/>
            </a:endParaRPr>
          </a:p>
          <a:p>
            <a:pPr algn="ctr">
              <a:lnSpc>
                <a:spcPts val="3360"/>
              </a:lnSpc>
            </a:pPr>
            <a:endParaRPr lang="en-US" sz="2400">
              <a:solidFill>
                <a:srgbClr val="1D4355"/>
              </a:solidFill>
              <a:latin typeface="Open Sauce"/>
            </a:endParaRPr>
          </a:p>
          <a:p>
            <a:pPr algn="ctr">
              <a:lnSpc>
                <a:spcPts val="3360"/>
              </a:lnSpc>
            </a:pPr>
            <a:endParaRPr lang="en-US" sz="2400" u="sng">
              <a:solidFill>
                <a:srgbClr val="1D4355"/>
              </a:solidFill>
              <a:latin typeface="Open Sauce"/>
            </a:endParaRPr>
          </a:p>
          <a:p>
            <a:pPr algn="ctr">
              <a:lnSpc>
                <a:spcPts val="3360"/>
              </a:lnSpc>
            </a:pPr>
            <a:endParaRPr lang="en-US" sz="2400" u="sng">
              <a:solidFill>
                <a:srgbClr val="1D4355"/>
              </a:solidFill>
              <a:latin typeface="Open Sauce"/>
            </a:endParaRPr>
          </a:p>
        </p:txBody>
      </p:sp>
      <p:sp>
        <p:nvSpPr>
          <p:cNvPr id="16" name="TextBox 16">
            <a:extLst>
              <a:ext uri="{FF2B5EF4-FFF2-40B4-BE49-F238E27FC236}">
                <a16:creationId xmlns:a16="http://schemas.microsoft.com/office/drawing/2014/main" id="{DA538819-368F-7717-8265-F5B5D6214AF0}"/>
              </a:ext>
            </a:extLst>
          </p:cNvPr>
          <p:cNvSpPr txBox="1"/>
          <p:nvPr/>
        </p:nvSpPr>
        <p:spPr>
          <a:xfrm>
            <a:off x="1292336" y="6091354"/>
            <a:ext cx="375208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AAN DE SLAG</a:t>
            </a:r>
          </a:p>
        </p:txBody>
      </p:sp>
      <p:sp>
        <p:nvSpPr>
          <p:cNvPr id="17" name="TextBox 17">
            <a:extLst>
              <a:ext uri="{FF2B5EF4-FFF2-40B4-BE49-F238E27FC236}">
                <a16:creationId xmlns:a16="http://schemas.microsoft.com/office/drawing/2014/main" id="{5B311A78-DD8F-9668-077B-30AA64659B40}"/>
              </a:ext>
            </a:extLst>
          </p:cNvPr>
          <p:cNvSpPr txBox="1"/>
          <p:nvPr/>
        </p:nvSpPr>
        <p:spPr>
          <a:xfrm>
            <a:off x="13065265" y="7171837"/>
            <a:ext cx="3752083" cy="1269835"/>
          </a:xfrm>
          <a:prstGeom prst="rect">
            <a:avLst/>
          </a:prstGeom>
        </p:spPr>
        <p:txBody>
          <a:bodyPr lIns="0" tIns="0" rIns="0" bIns="0" rtlCol="0" anchor="t">
            <a:spAutoFit/>
          </a:bodyPr>
          <a:lstStyle/>
          <a:p>
            <a:pPr>
              <a:lnSpc>
                <a:spcPts val="3359"/>
              </a:lnSpc>
            </a:pPr>
            <a:endParaRPr lang="en-US" sz="2400">
              <a:solidFill>
                <a:srgbClr val="1D4355"/>
              </a:solidFill>
              <a:latin typeface="Open Sauce"/>
            </a:endParaRPr>
          </a:p>
          <a:p>
            <a:pPr>
              <a:lnSpc>
                <a:spcPts val="3359"/>
              </a:lnSpc>
            </a:pPr>
            <a:endParaRPr lang="en-US" sz="2400">
              <a:solidFill>
                <a:srgbClr val="1D4355"/>
              </a:solidFill>
              <a:latin typeface="Open Sauce"/>
            </a:endParaRPr>
          </a:p>
          <a:p>
            <a:pPr>
              <a:lnSpc>
                <a:spcPts val="3359"/>
              </a:lnSpc>
            </a:pPr>
            <a:endParaRPr lang="en-US" sz="2400">
              <a:solidFill>
                <a:srgbClr val="1D4355"/>
              </a:solidFill>
              <a:latin typeface="Open Sauce"/>
            </a:endParaRPr>
          </a:p>
        </p:txBody>
      </p:sp>
      <p:sp>
        <p:nvSpPr>
          <p:cNvPr id="18" name="TextBox 18">
            <a:extLst>
              <a:ext uri="{FF2B5EF4-FFF2-40B4-BE49-F238E27FC236}">
                <a16:creationId xmlns:a16="http://schemas.microsoft.com/office/drawing/2014/main" id="{48A52E9B-65A8-E9E3-EF4E-92845E9C0E3A}"/>
              </a:ext>
            </a:extLst>
          </p:cNvPr>
          <p:cNvSpPr txBox="1"/>
          <p:nvPr/>
        </p:nvSpPr>
        <p:spPr>
          <a:xfrm>
            <a:off x="12614260" y="6091354"/>
            <a:ext cx="465409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NOG MEER WETEN </a:t>
            </a:r>
          </a:p>
        </p:txBody>
      </p:sp>
      <p:grpSp>
        <p:nvGrpSpPr>
          <p:cNvPr id="19" name="Group 19">
            <a:extLst>
              <a:ext uri="{FF2B5EF4-FFF2-40B4-BE49-F238E27FC236}">
                <a16:creationId xmlns:a16="http://schemas.microsoft.com/office/drawing/2014/main" id="{CCA1CD58-D691-7211-7838-B2A3EB9E43B1}"/>
              </a:ext>
            </a:extLst>
          </p:cNvPr>
          <p:cNvGrpSpPr/>
          <p:nvPr/>
        </p:nvGrpSpPr>
        <p:grpSpPr>
          <a:xfrm>
            <a:off x="7267958" y="6093735"/>
            <a:ext cx="3752083" cy="2365422"/>
            <a:chOff x="0" y="-9525"/>
            <a:chExt cx="5002777" cy="3153896"/>
          </a:xfrm>
        </p:grpSpPr>
        <p:sp>
          <p:nvSpPr>
            <p:cNvPr id="20" name="TextBox 20">
              <a:extLst>
                <a:ext uri="{FF2B5EF4-FFF2-40B4-BE49-F238E27FC236}">
                  <a16:creationId xmlns:a16="http://schemas.microsoft.com/office/drawing/2014/main" id="{D70831F7-C164-E652-FED5-36E4997E22A7}"/>
                </a:ext>
              </a:extLst>
            </p:cNvPr>
            <p:cNvSpPr txBox="1"/>
            <p:nvPr/>
          </p:nvSpPr>
          <p:spPr>
            <a:xfrm>
              <a:off x="0" y="1451258"/>
              <a:ext cx="5002777" cy="1693113"/>
            </a:xfrm>
            <a:prstGeom prst="rect">
              <a:avLst/>
            </a:prstGeom>
          </p:spPr>
          <p:txBody>
            <a:bodyPr lIns="0" tIns="0" rIns="0" bIns="0" rtlCol="0" anchor="t">
              <a:spAutoFit/>
            </a:bodyPr>
            <a:lstStyle/>
            <a:p>
              <a:pPr marL="518160" lvl="1" indent="-259080">
                <a:lnSpc>
                  <a:spcPts val="3359"/>
                </a:lnSpc>
                <a:buFont typeface="Arial"/>
                <a:buChar char="•"/>
              </a:pPr>
              <a:r>
                <a:rPr lang="en-US" sz="2400" err="1">
                  <a:solidFill>
                    <a:srgbClr val="1D4355"/>
                  </a:solidFill>
                  <a:latin typeface="Poppins" panose="00000500000000000000" pitchFamily="2" charset="0"/>
                  <a:cs typeface="Poppins" panose="00000500000000000000" pitchFamily="2" charset="0"/>
                  <a:hlinkClick r:id="rId12"/>
                </a:rPr>
                <a:t>Kennisclip</a:t>
              </a:r>
              <a:r>
                <a:rPr lang="en-US" sz="2400">
                  <a:solidFill>
                    <a:srgbClr val="1D4355"/>
                  </a:solidFill>
                  <a:latin typeface="Poppins" panose="00000500000000000000" pitchFamily="2" charset="0"/>
                  <a:cs typeface="Poppins" panose="00000500000000000000" pitchFamily="2" charset="0"/>
                  <a:hlinkClick r:id="rId12"/>
                </a:rPr>
                <a:t> Prodia-model </a:t>
              </a:r>
              <a:endParaRPr lang="en-US" sz="2400">
                <a:solidFill>
                  <a:srgbClr val="1D4355"/>
                </a:solidFill>
                <a:latin typeface="Poppins" panose="00000500000000000000" pitchFamily="2" charset="0"/>
                <a:cs typeface="Poppins" panose="00000500000000000000" pitchFamily="2" charset="0"/>
              </a:endParaRPr>
            </a:p>
            <a:p>
              <a:pPr>
                <a:lnSpc>
                  <a:spcPts val="3359"/>
                </a:lnSpc>
              </a:pPr>
              <a:endParaRPr lang="en-US" sz="2400">
                <a:solidFill>
                  <a:srgbClr val="1D4355"/>
                </a:solidFill>
                <a:latin typeface="Open Sauce"/>
              </a:endParaRPr>
            </a:p>
          </p:txBody>
        </p:sp>
        <p:sp>
          <p:nvSpPr>
            <p:cNvPr id="21" name="TextBox 21">
              <a:extLst>
                <a:ext uri="{FF2B5EF4-FFF2-40B4-BE49-F238E27FC236}">
                  <a16:creationId xmlns:a16="http://schemas.microsoft.com/office/drawing/2014/main" id="{6E42A340-9009-5B6D-A430-E16A3BAA44DD}"/>
                </a:ext>
              </a:extLst>
            </p:cNvPr>
            <p:cNvSpPr txBox="1"/>
            <p:nvPr/>
          </p:nvSpPr>
          <p:spPr>
            <a:xfrm>
              <a:off x="0" y="-9525"/>
              <a:ext cx="5002777" cy="536998"/>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LEER BIJ </a:t>
              </a:r>
            </a:p>
          </p:txBody>
        </p:sp>
      </p:grpSp>
      <p:sp>
        <p:nvSpPr>
          <p:cNvPr id="22" name="TextBox 20">
            <a:extLst>
              <a:ext uri="{FF2B5EF4-FFF2-40B4-BE49-F238E27FC236}">
                <a16:creationId xmlns:a16="http://schemas.microsoft.com/office/drawing/2014/main" id="{EBF88DE1-554A-6346-814C-E8D51D25DFF7}"/>
              </a:ext>
            </a:extLst>
          </p:cNvPr>
          <p:cNvSpPr txBox="1"/>
          <p:nvPr/>
        </p:nvSpPr>
        <p:spPr>
          <a:xfrm>
            <a:off x="13065266" y="7189322"/>
            <a:ext cx="4065856" cy="1705852"/>
          </a:xfrm>
          <a:prstGeom prst="rect">
            <a:avLst/>
          </a:prstGeom>
        </p:spPr>
        <p:txBody>
          <a:bodyPr wrap="square" lIns="0" tIns="0" rIns="0" bIns="0" rtlCol="0" anchor="t">
            <a:spAutoFit/>
          </a:bodyPr>
          <a:lstStyle/>
          <a:p>
            <a:pPr marL="342900" indent="-342900">
              <a:lnSpc>
                <a:spcPts val="3359"/>
              </a:lnSpc>
              <a:buFont typeface="Arial" panose="020B0604020202020204" pitchFamily="34" charset="0"/>
              <a:buChar char="•"/>
            </a:pPr>
            <a:r>
              <a:rPr lang="en-US" sz="2400" dirty="0">
                <a:solidFill>
                  <a:srgbClr val="1D4355"/>
                </a:solidFill>
                <a:latin typeface="Poppins" panose="00000500000000000000" pitchFamily="2" charset="0"/>
                <a:cs typeface="Poppins" panose="00000500000000000000" pitchFamily="2" charset="0"/>
                <a:hlinkClick r:id="rId11"/>
              </a:rPr>
              <a:t>Algemeen Diagnostisch Protocol</a:t>
            </a:r>
            <a:endParaRPr lang="en-US" sz="2400" dirty="0">
              <a:solidFill>
                <a:srgbClr val="1D4355"/>
              </a:solidFill>
              <a:latin typeface="Poppins" panose="00000500000000000000" pitchFamily="2" charset="0"/>
              <a:cs typeface="Poppins" panose="00000500000000000000" pitchFamily="2" charset="0"/>
            </a:endParaRPr>
          </a:p>
          <a:p>
            <a:pPr marL="60960" indent="-259080">
              <a:lnSpc>
                <a:spcPts val="3359"/>
              </a:lnSpc>
              <a:buFont typeface="Arial"/>
              <a:buChar char="•"/>
            </a:pPr>
            <a:r>
              <a:rPr lang="en-US" sz="2400" dirty="0">
                <a:solidFill>
                  <a:srgbClr val="1D4355"/>
                </a:solidFill>
                <a:latin typeface="Poppins" panose="00000500000000000000" pitchFamily="2" charset="0"/>
                <a:cs typeface="Poppins" panose="00000500000000000000" pitchFamily="2" charset="0"/>
                <a:hlinkClick r:id="rId13"/>
              </a:rPr>
              <a:t>Faire Diagnostiek intake</a:t>
            </a:r>
            <a:endParaRPr lang="en-US" sz="2400" dirty="0">
              <a:solidFill>
                <a:srgbClr val="1D4355"/>
              </a:solidFill>
              <a:latin typeface="Open Sauce"/>
            </a:endParaRPr>
          </a:p>
          <a:p>
            <a:pPr>
              <a:lnSpc>
                <a:spcPts val="3359"/>
              </a:lnSpc>
            </a:pPr>
            <a:endParaRPr lang="en-US" sz="2400" dirty="0">
              <a:solidFill>
                <a:srgbClr val="1D4355"/>
              </a:solidFill>
              <a:latin typeface="Open Sauce"/>
            </a:endParaRPr>
          </a:p>
        </p:txBody>
      </p:sp>
      <p:pic>
        <p:nvPicPr>
          <p:cNvPr id="31" name="Audio 30">
            <a:extLst>
              <a:ext uri="{FF2B5EF4-FFF2-40B4-BE49-F238E27FC236}">
                <a16:creationId xmlns:a16="http://schemas.microsoft.com/office/drawing/2014/main" id="{0ECB115F-D7F0-F31C-018E-F8CD3F66053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031145454"/>
      </p:ext>
    </p:extLst>
  </p:cSld>
  <p:clrMapOvr>
    <a:masterClrMapping/>
  </p:clrMapOvr>
  <p:transition spd="slow" advTm="566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6123464" y="-1360965"/>
            <a:ext cx="14833058"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a:off x="-5628165" y="-1360965"/>
            <a:ext cx="13204293" cy="1331372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9999"/>
            </a:solidFill>
          </p:spPr>
          <p:txBody>
            <a:bodyPr/>
            <a:lstStyle/>
            <a:p>
              <a:endParaRPr/>
            </a:p>
          </p:txBody>
        </p:sp>
      </p:grpSp>
      <p:grpSp>
        <p:nvGrpSpPr>
          <p:cNvPr id="6" name="Group 6"/>
          <p:cNvGrpSpPr/>
          <p:nvPr/>
        </p:nvGrpSpPr>
        <p:grpSpPr>
          <a:xfrm>
            <a:off x="-7173569" y="-1360965"/>
            <a:ext cx="13313729" cy="1331372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a:p>
          </p:txBody>
        </p:sp>
      </p:grpSp>
      <p:sp>
        <p:nvSpPr>
          <p:cNvPr id="8" name="Freeform 8"/>
          <p:cNvSpPr/>
          <p:nvPr/>
        </p:nvSpPr>
        <p:spPr>
          <a:xfrm>
            <a:off x="9002075" y="569952"/>
            <a:ext cx="8727125" cy="9564648"/>
          </a:xfrm>
          <a:custGeom>
            <a:avLst/>
            <a:gdLst/>
            <a:ahLst/>
            <a:cxnLst/>
            <a:rect l="l" t="t" r="r" b="b"/>
            <a:pathLst>
              <a:path w="8727125" h="9564648">
                <a:moveTo>
                  <a:pt x="0" y="0"/>
                </a:moveTo>
                <a:lnTo>
                  <a:pt x="8727125" y="0"/>
                </a:lnTo>
                <a:lnTo>
                  <a:pt x="8727125" y="9564648"/>
                </a:lnTo>
                <a:lnTo>
                  <a:pt x="0" y="9564648"/>
                </a:lnTo>
                <a:lnTo>
                  <a:pt x="0" y="0"/>
                </a:lnTo>
                <a:close/>
              </a:path>
            </a:pathLst>
          </a:custGeom>
          <a:blipFill>
            <a:blip r:embed="rId5"/>
            <a:stretch>
              <a:fillRect/>
            </a:stretch>
          </a:blipFill>
        </p:spPr>
        <p:txBody>
          <a:bodyPr/>
          <a:lstStyle/>
          <a:p>
            <a:endParaRPr/>
          </a:p>
        </p:txBody>
      </p:sp>
      <p:sp>
        <p:nvSpPr>
          <p:cNvPr id="9" name="Freeform 9"/>
          <p:cNvSpPr/>
          <p:nvPr/>
        </p:nvSpPr>
        <p:spPr>
          <a:xfrm>
            <a:off x="649687" y="6762227"/>
            <a:ext cx="2806085" cy="2637720"/>
          </a:xfrm>
          <a:custGeom>
            <a:avLst/>
            <a:gdLst/>
            <a:ahLst/>
            <a:cxnLst/>
            <a:rect l="l" t="t" r="r" b="b"/>
            <a:pathLst>
              <a:path w="2806085" h="2637720">
                <a:moveTo>
                  <a:pt x="0" y="0"/>
                </a:moveTo>
                <a:lnTo>
                  <a:pt x="2806085" y="0"/>
                </a:lnTo>
                <a:lnTo>
                  <a:pt x="2806085" y="2637721"/>
                </a:lnTo>
                <a:lnTo>
                  <a:pt x="0" y="2637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a:p>
        </p:txBody>
      </p:sp>
      <p:sp>
        <p:nvSpPr>
          <p:cNvPr id="10" name="TextBox 10"/>
          <p:cNvSpPr txBox="1"/>
          <p:nvPr/>
        </p:nvSpPr>
        <p:spPr>
          <a:xfrm>
            <a:off x="381001" y="2066116"/>
            <a:ext cx="5759160" cy="4716676"/>
          </a:xfrm>
          <a:prstGeom prst="rect">
            <a:avLst/>
          </a:prstGeom>
        </p:spPr>
        <p:txBody>
          <a:bodyPr lIns="0" tIns="0" rIns="0" bIns="0" rtlCol="0" anchor="t">
            <a:spAutoFit/>
          </a:bodyPr>
          <a:lstStyle/>
          <a:p>
            <a:pPr>
              <a:lnSpc>
                <a:spcPts val="7200"/>
              </a:lnSpc>
            </a:pPr>
            <a:r>
              <a:rPr lang="en-US" sz="6000" spc="-120" err="1">
                <a:solidFill>
                  <a:srgbClr val="FFFFFF"/>
                </a:solidFill>
                <a:latin typeface="Poppins Bold"/>
              </a:rPr>
              <a:t>Uitbreiding</a:t>
            </a:r>
            <a:r>
              <a:rPr lang="en-US" sz="6000" spc="-120">
                <a:solidFill>
                  <a:srgbClr val="FFFFFF"/>
                </a:solidFill>
                <a:latin typeface="Poppins Bold"/>
              </a:rPr>
              <a:t> van </a:t>
            </a:r>
            <a:r>
              <a:rPr lang="en-US" sz="6000" spc="-120" err="1">
                <a:solidFill>
                  <a:srgbClr val="FFFFFF"/>
                </a:solidFill>
                <a:latin typeface="Poppins Bold"/>
              </a:rPr>
              <a:t>z</a:t>
            </a:r>
            <a:r>
              <a:rPr lang="en-US" sz="6000" spc="-120" err="1">
                <a:solidFill>
                  <a:schemeClr val="bg1"/>
                </a:solidFill>
                <a:latin typeface="Poppins Bold"/>
              </a:rPr>
              <a:t>or</a:t>
            </a:r>
            <a:r>
              <a:rPr lang="en-US" sz="6000" spc="-120" err="1">
                <a:solidFill>
                  <a:srgbClr val="FFFFFF"/>
                </a:solidFill>
                <a:latin typeface="Poppins Bold"/>
              </a:rPr>
              <a:t>g</a:t>
            </a:r>
            <a:r>
              <a:rPr lang="en-US" sz="6000" spc="-120">
                <a:solidFill>
                  <a:srgbClr val="FFFFFF"/>
                </a:solidFill>
                <a:latin typeface="Poppins Bold"/>
              </a:rPr>
              <a:t>:</a:t>
            </a:r>
          </a:p>
          <a:p>
            <a:pPr>
              <a:lnSpc>
                <a:spcPts val="7200"/>
              </a:lnSpc>
            </a:pPr>
            <a:r>
              <a:rPr lang="en-US" sz="6000" spc="-120" err="1">
                <a:solidFill>
                  <a:srgbClr val="FFFFFF"/>
                </a:solidFill>
                <a:latin typeface="Poppins Bold"/>
              </a:rPr>
              <a:t>Stramien</a:t>
            </a:r>
            <a:r>
              <a:rPr lang="en-US" sz="6000" spc="-120">
                <a:solidFill>
                  <a:srgbClr val="FFFFFF"/>
                </a:solidFill>
                <a:latin typeface="Poppins Bold"/>
              </a:rPr>
              <a:t> HGD-</a:t>
            </a:r>
            <a:r>
              <a:rPr lang="en-US" sz="6000" spc="-120" err="1">
                <a:solidFill>
                  <a:srgbClr val="FFFFFF"/>
                </a:solidFill>
                <a:latin typeface="Poppins Bold"/>
              </a:rPr>
              <a:t>traject</a:t>
            </a:r>
            <a:endParaRPr lang="en-US" sz="6000" spc="-120">
              <a:solidFill>
                <a:srgbClr val="FFFFFF"/>
              </a:solidFill>
              <a:latin typeface="Poppins Bold"/>
            </a:endParaRPr>
          </a:p>
          <a:p>
            <a:pPr marL="0" lvl="0" indent="0">
              <a:lnSpc>
                <a:spcPts val="8399"/>
              </a:lnSpc>
            </a:pPr>
            <a:endParaRPr lang="en-US" sz="6000" spc="-120">
              <a:solidFill>
                <a:srgbClr val="FFFFFF"/>
              </a:solidFill>
              <a:latin typeface="Poppins Bold"/>
            </a:endParaRPr>
          </a:p>
        </p:txBody>
      </p:sp>
      <p:sp>
        <p:nvSpPr>
          <p:cNvPr id="11" name="Freeform 9">
            <a:extLst>
              <a:ext uri="{FF2B5EF4-FFF2-40B4-BE49-F238E27FC236}">
                <a16:creationId xmlns:a16="http://schemas.microsoft.com/office/drawing/2014/main" id="{95BB9ECE-D83C-5C1D-8180-1A059C428A29}"/>
              </a:ext>
            </a:extLst>
          </p:cNvPr>
          <p:cNvSpPr/>
          <p:nvPr/>
        </p:nvSpPr>
        <p:spPr>
          <a:xfrm>
            <a:off x="8231128" y="152400"/>
            <a:ext cx="5374761" cy="4716162"/>
          </a:xfrm>
          <a:custGeom>
            <a:avLst/>
            <a:gdLst/>
            <a:ahLst/>
            <a:cxnLst/>
            <a:rect l="l" t="t" r="r" b="b"/>
            <a:pathLst>
              <a:path w="4497498" h="2608549">
                <a:moveTo>
                  <a:pt x="0" y="0"/>
                </a:moveTo>
                <a:lnTo>
                  <a:pt x="4497498" y="0"/>
                </a:lnTo>
                <a:lnTo>
                  <a:pt x="4497498" y="2608549"/>
                </a:lnTo>
                <a:lnTo>
                  <a:pt x="0" y="2608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a:p>
        </p:txBody>
      </p:sp>
      <p:pic>
        <p:nvPicPr>
          <p:cNvPr id="15" name="Audio 14">
            <a:extLst>
              <a:ext uri="{FF2B5EF4-FFF2-40B4-BE49-F238E27FC236}">
                <a16:creationId xmlns:a16="http://schemas.microsoft.com/office/drawing/2014/main" id="{8036E39D-C453-20EB-61A7-FAE54C33FF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p:transition spd="slow" advTm="200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9" name="TextBox 9"/>
          <p:cNvSpPr txBox="1"/>
          <p:nvPr/>
        </p:nvSpPr>
        <p:spPr>
          <a:xfrm>
            <a:off x="2971800" y="408135"/>
            <a:ext cx="10518842" cy="1096326"/>
          </a:xfrm>
          <a:prstGeom prst="rect">
            <a:avLst/>
          </a:prstGeom>
        </p:spPr>
        <p:txBody>
          <a:bodyPr lIns="0" tIns="0" rIns="0" bIns="0" rtlCol="0" anchor="t">
            <a:spAutoFit/>
          </a:bodyPr>
          <a:lstStyle/>
          <a:p>
            <a:pPr marL="0" lvl="0" indent="0" algn="ctr">
              <a:lnSpc>
                <a:spcPts val="8673"/>
              </a:lnSpc>
            </a:pPr>
            <a:r>
              <a:rPr lang="en-US" sz="7228" spc="-144">
                <a:solidFill>
                  <a:srgbClr val="026666"/>
                </a:solidFill>
                <a:latin typeface="Poppins Bold"/>
              </a:rPr>
              <a:t>Doel</a:t>
            </a:r>
          </a:p>
        </p:txBody>
      </p:sp>
      <p:sp>
        <p:nvSpPr>
          <p:cNvPr id="8" name="Tekstvak 7">
            <a:extLst>
              <a:ext uri="{FF2B5EF4-FFF2-40B4-BE49-F238E27FC236}">
                <a16:creationId xmlns:a16="http://schemas.microsoft.com/office/drawing/2014/main" id="{E463ADF2-FAB5-F954-EE3E-4EA3463B99B7}"/>
              </a:ext>
            </a:extLst>
          </p:cNvPr>
          <p:cNvSpPr txBox="1"/>
          <p:nvPr/>
        </p:nvSpPr>
        <p:spPr>
          <a:xfrm>
            <a:off x="1371600" y="2628900"/>
            <a:ext cx="9466634" cy="5606663"/>
          </a:xfrm>
          <a:prstGeom prst="rect">
            <a:avLst/>
          </a:prstGeom>
          <a:noFill/>
        </p:spPr>
        <p:txBody>
          <a:bodyPr wrap="square" rtlCol="0">
            <a:spAutoFit/>
          </a:bodyPr>
          <a:lstStyle/>
          <a:p>
            <a:pPr marL="1162577" lvl="1" indent="-685800" algn="ctr">
              <a:lnSpc>
                <a:spcPts val="6183"/>
              </a:lnSpc>
              <a:buFont typeface="Arial" panose="020B0604020202020204" pitchFamily="34" charset="0"/>
              <a:buChar char="•"/>
            </a:pPr>
            <a:r>
              <a:rPr lang="en-US" sz="3600" err="1">
                <a:solidFill>
                  <a:srgbClr val="026666"/>
                </a:solidFill>
                <a:latin typeface="Poppins" panose="00000500000000000000" pitchFamily="2" charset="0"/>
                <a:ea typeface="Open Sans"/>
                <a:cs typeface="Poppins" panose="00000500000000000000" pitchFamily="2" charset="0"/>
                <a:sym typeface="Open Sans"/>
              </a:rPr>
              <a:t>Constructieve</a:t>
            </a:r>
            <a:r>
              <a:rPr lang="en-US" sz="3600">
                <a:solidFill>
                  <a:srgbClr val="026666"/>
                </a:solidFill>
                <a:latin typeface="Poppins" panose="00000500000000000000" pitchFamily="2" charset="0"/>
                <a:ea typeface="Open Sans"/>
                <a:cs typeface="Poppins" panose="00000500000000000000" pitchFamily="2" charset="0"/>
                <a:sym typeface="Open Sans"/>
              </a:rPr>
              <a:t> </a:t>
            </a:r>
            <a:r>
              <a:rPr lang="en-US" sz="3600" err="1">
                <a:solidFill>
                  <a:srgbClr val="026666"/>
                </a:solidFill>
                <a:latin typeface="Poppins" panose="00000500000000000000" pitchFamily="2" charset="0"/>
                <a:ea typeface="Open Sans"/>
                <a:cs typeface="Poppins" panose="00000500000000000000" pitchFamily="2" charset="0"/>
                <a:sym typeface="Open Sans"/>
              </a:rPr>
              <a:t>samenwerking</a:t>
            </a:r>
            <a:r>
              <a:rPr lang="en-US" sz="3600">
                <a:solidFill>
                  <a:srgbClr val="026666"/>
                </a:solidFill>
                <a:latin typeface="Poppins" panose="00000500000000000000" pitchFamily="2" charset="0"/>
                <a:ea typeface="Open Sans"/>
                <a:cs typeface="Poppins" panose="00000500000000000000" pitchFamily="2" charset="0"/>
                <a:sym typeface="Open Sans"/>
              </a:rPr>
              <a:t> </a:t>
            </a:r>
            <a:r>
              <a:rPr lang="en-US" sz="3600" err="1">
                <a:solidFill>
                  <a:srgbClr val="026666"/>
                </a:solidFill>
                <a:latin typeface="Poppins" panose="00000500000000000000" pitchFamily="2" charset="0"/>
                <a:ea typeface="Open Sans"/>
                <a:cs typeface="Poppins" panose="00000500000000000000" pitchFamily="2" charset="0"/>
                <a:sym typeface="Open Sans"/>
              </a:rPr>
              <a:t>starten</a:t>
            </a:r>
            <a:endParaRPr lang="en-US" sz="3600">
              <a:solidFill>
                <a:srgbClr val="026666"/>
              </a:solidFill>
              <a:latin typeface="Poppins" panose="00000500000000000000" pitchFamily="2" charset="0"/>
              <a:ea typeface="Open Sans"/>
              <a:cs typeface="Poppins" panose="00000500000000000000" pitchFamily="2" charset="0"/>
              <a:sym typeface="Open Sans"/>
            </a:endParaRPr>
          </a:p>
          <a:p>
            <a:pPr marL="1162577" lvl="1" indent="-685800" algn="ctr">
              <a:lnSpc>
                <a:spcPts val="6183"/>
              </a:lnSpc>
              <a:buFont typeface="Arial" panose="020B0604020202020204" pitchFamily="34" charset="0"/>
              <a:buChar char="•"/>
            </a:pPr>
            <a:r>
              <a:rPr lang="en-US" sz="3600" err="1">
                <a:solidFill>
                  <a:srgbClr val="026666"/>
                </a:solidFill>
                <a:latin typeface="Poppins" panose="00000500000000000000" pitchFamily="2" charset="0"/>
                <a:ea typeface="Open Sans"/>
                <a:cs typeface="Poppins" panose="00000500000000000000" pitchFamily="2" charset="0"/>
                <a:sym typeface="Open Sans"/>
              </a:rPr>
              <a:t>Systematisch</a:t>
            </a:r>
            <a:r>
              <a:rPr lang="en-US" sz="3600">
                <a:solidFill>
                  <a:srgbClr val="026666"/>
                </a:solidFill>
                <a:latin typeface="Poppins" panose="00000500000000000000" pitchFamily="2" charset="0"/>
                <a:ea typeface="Open Sans"/>
                <a:cs typeface="Poppins" panose="00000500000000000000" pitchFamily="2" charset="0"/>
                <a:sym typeface="Open Sans"/>
              </a:rPr>
              <a:t> </a:t>
            </a:r>
            <a:r>
              <a:rPr lang="en-US" sz="3600" err="1">
                <a:solidFill>
                  <a:srgbClr val="026666"/>
                </a:solidFill>
                <a:latin typeface="Poppins" panose="00000500000000000000" pitchFamily="2" charset="0"/>
                <a:ea typeface="Open Sans"/>
                <a:cs typeface="Poppins" panose="00000500000000000000" pitchFamily="2" charset="0"/>
                <a:sym typeface="Open Sans"/>
              </a:rPr>
              <a:t>informatie</a:t>
            </a:r>
            <a:r>
              <a:rPr lang="en-US" sz="3600">
                <a:solidFill>
                  <a:srgbClr val="026666"/>
                </a:solidFill>
                <a:latin typeface="Poppins" panose="00000500000000000000" pitchFamily="2" charset="0"/>
                <a:ea typeface="Open Sans"/>
                <a:cs typeface="Poppins" panose="00000500000000000000" pitchFamily="2" charset="0"/>
                <a:sym typeface="Open Sans"/>
              </a:rPr>
              <a:t> </a:t>
            </a:r>
            <a:r>
              <a:rPr lang="en-US" sz="3600" err="1">
                <a:solidFill>
                  <a:srgbClr val="026666"/>
                </a:solidFill>
                <a:latin typeface="Poppins" panose="00000500000000000000" pitchFamily="2" charset="0"/>
                <a:ea typeface="Open Sans"/>
                <a:cs typeface="Poppins" panose="00000500000000000000" pitchFamily="2" charset="0"/>
                <a:sym typeface="Open Sans"/>
              </a:rPr>
              <a:t>verzamelen</a:t>
            </a:r>
            <a:endParaRPr lang="en-US" sz="3600">
              <a:solidFill>
                <a:srgbClr val="026666"/>
              </a:solidFill>
              <a:latin typeface="Poppins" panose="00000500000000000000" pitchFamily="2" charset="0"/>
              <a:ea typeface="Open Sans"/>
              <a:cs typeface="Poppins" panose="00000500000000000000" pitchFamily="2" charset="0"/>
              <a:sym typeface="Open Sans"/>
            </a:endParaRPr>
          </a:p>
          <a:p>
            <a:pPr marL="1162577" lvl="1" indent="-685800" algn="ctr">
              <a:lnSpc>
                <a:spcPts val="6183"/>
              </a:lnSpc>
              <a:buFont typeface="Arial" panose="020B0604020202020204" pitchFamily="34" charset="0"/>
              <a:buChar char="•"/>
            </a:pPr>
            <a:r>
              <a:rPr lang="en-US" sz="3600" err="1">
                <a:solidFill>
                  <a:srgbClr val="026666"/>
                </a:solidFill>
                <a:latin typeface="Poppins" panose="00000500000000000000" pitchFamily="2" charset="0"/>
                <a:ea typeface="Open Sans"/>
                <a:cs typeface="Poppins" panose="00000500000000000000" pitchFamily="2" charset="0"/>
                <a:sym typeface="Open Sans"/>
              </a:rPr>
              <a:t>Vragen</a:t>
            </a:r>
            <a:r>
              <a:rPr lang="en-US" sz="3600">
                <a:solidFill>
                  <a:srgbClr val="026666"/>
                </a:solidFill>
                <a:latin typeface="Poppins" panose="00000500000000000000" pitchFamily="2" charset="0"/>
                <a:ea typeface="Open Sans"/>
                <a:cs typeface="Poppins" panose="00000500000000000000" pitchFamily="2" charset="0"/>
                <a:sym typeface="Open Sans"/>
              </a:rPr>
              <a:t> </a:t>
            </a:r>
            <a:r>
              <a:rPr lang="en-US" sz="3600" err="1">
                <a:solidFill>
                  <a:srgbClr val="026666"/>
                </a:solidFill>
                <a:latin typeface="Poppins" panose="00000500000000000000" pitchFamily="2" charset="0"/>
                <a:ea typeface="Open Sans"/>
                <a:cs typeface="Poppins" panose="00000500000000000000" pitchFamily="2" charset="0"/>
                <a:sym typeface="Open Sans"/>
              </a:rPr>
              <a:t>verhelderen</a:t>
            </a:r>
            <a:r>
              <a:rPr lang="en-US" sz="3600">
                <a:solidFill>
                  <a:srgbClr val="026666"/>
                </a:solidFill>
                <a:latin typeface="Poppins" panose="00000500000000000000" pitchFamily="2" charset="0"/>
                <a:ea typeface="Open Sans"/>
                <a:cs typeface="Poppins" panose="00000500000000000000" pitchFamily="2" charset="0"/>
                <a:sym typeface="Open Sans"/>
              </a:rPr>
              <a:t> </a:t>
            </a:r>
            <a:r>
              <a:rPr lang="en-US" sz="3600" err="1">
                <a:solidFill>
                  <a:srgbClr val="026666"/>
                </a:solidFill>
                <a:latin typeface="Poppins" panose="00000500000000000000" pitchFamily="2" charset="0"/>
                <a:ea typeface="Open Sans"/>
                <a:cs typeface="Poppins" panose="00000500000000000000" pitchFamily="2" charset="0"/>
                <a:sym typeface="Open Sans"/>
              </a:rPr>
              <a:t>en</a:t>
            </a:r>
            <a:r>
              <a:rPr lang="en-US" sz="3600">
                <a:solidFill>
                  <a:srgbClr val="026666"/>
                </a:solidFill>
                <a:latin typeface="Poppins" panose="00000500000000000000" pitchFamily="2" charset="0"/>
                <a:ea typeface="Open Sans"/>
                <a:cs typeface="Poppins" panose="00000500000000000000" pitchFamily="2" charset="0"/>
                <a:sym typeface="Open Sans"/>
              </a:rPr>
              <a:t> </a:t>
            </a:r>
            <a:r>
              <a:rPr lang="en-US" sz="3600" err="1">
                <a:solidFill>
                  <a:srgbClr val="026666"/>
                </a:solidFill>
                <a:latin typeface="Poppins" panose="00000500000000000000" pitchFamily="2" charset="0"/>
                <a:ea typeface="Open Sans"/>
                <a:cs typeface="Poppins" panose="00000500000000000000" pitchFamily="2" charset="0"/>
                <a:sym typeface="Open Sans"/>
              </a:rPr>
              <a:t>afstemmen</a:t>
            </a:r>
            <a:endParaRPr lang="en-US" sz="3600">
              <a:solidFill>
                <a:srgbClr val="026666"/>
              </a:solidFill>
              <a:latin typeface="Poppins" panose="00000500000000000000" pitchFamily="2" charset="0"/>
              <a:ea typeface="Open Sans"/>
              <a:cs typeface="Poppins" panose="00000500000000000000" pitchFamily="2" charset="0"/>
              <a:sym typeface="Open Sans"/>
            </a:endParaRPr>
          </a:p>
          <a:p>
            <a:pPr>
              <a:lnSpc>
                <a:spcPct val="150000"/>
              </a:lnSpc>
            </a:pPr>
            <a:endParaRPr lang="nl-NL" sz="4000">
              <a:solidFill>
                <a:srgbClr val="026666"/>
              </a:solidFill>
              <a:latin typeface="Poppins" panose="00000500000000000000" pitchFamily="2" charset="0"/>
              <a:cs typeface="Poppins" panose="00000500000000000000" pitchFamily="2" charset="0"/>
            </a:endParaRPr>
          </a:p>
          <a:p>
            <a:endParaRPr lang="nl-BE" sz="4000">
              <a:solidFill>
                <a:schemeClr val="bg1"/>
              </a:solidFill>
            </a:endParaRPr>
          </a:p>
        </p:txBody>
      </p:sp>
      <p:grpSp>
        <p:nvGrpSpPr>
          <p:cNvPr id="11" name="Group 5">
            <a:extLst>
              <a:ext uri="{FF2B5EF4-FFF2-40B4-BE49-F238E27FC236}">
                <a16:creationId xmlns:a16="http://schemas.microsoft.com/office/drawing/2014/main" id="{789C4302-FB04-84C7-E040-200EE968517D}"/>
              </a:ext>
            </a:extLst>
          </p:cNvPr>
          <p:cNvGrpSpPr/>
          <p:nvPr/>
        </p:nvGrpSpPr>
        <p:grpSpPr>
          <a:xfrm>
            <a:off x="11603334" y="3786846"/>
            <a:ext cx="5541666" cy="5119053"/>
            <a:chOff x="0" y="0"/>
            <a:chExt cx="6350000" cy="5865742"/>
          </a:xfrm>
        </p:grpSpPr>
        <p:sp>
          <p:nvSpPr>
            <p:cNvPr id="12" name="Freeform 6">
              <a:extLst>
                <a:ext uri="{FF2B5EF4-FFF2-40B4-BE49-F238E27FC236}">
                  <a16:creationId xmlns:a16="http://schemas.microsoft.com/office/drawing/2014/main" id="{E2FA35BE-3708-8130-DFD0-68FED404C472}"/>
                </a:ext>
              </a:extLst>
            </p:cNvPr>
            <p:cNvSpPr/>
            <p:nvPr/>
          </p:nvSpPr>
          <p:spPr>
            <a:xfrm>
              <a:off x="0" y="0"/>
              <a:ext cx="6350000" cy="5865742"/>
            </a:xfrm>
            <a:custGeom>
              <a:avLst/>
              <a:gdLst/>
              <a:ahLst/>
              <a:cxnLst/>
              <a:rect l="l" t="t" r="r" b="b"/>
              <a:pathLst>
                <a:path w="6350000" h="5865742">
                  <a:moveTo>
                    <a:pt x="6350000" y="2932906"/>
                  </a:moveTo>
                  <a:cubicBezTo>
                    <a:pt x="6350000" y="4552620"/>
                    <a:pt x="4928476" y="5865742"/>
                    <a:pt x="3175000" y="5865742"/>
                  </a:cubicBezTo>
                  <a:cubicBezTo>
                    <a:pt x="1421498" y="5865742"/>
                    <a:pt x="0" y="4552620"/>
                    <a:pt x="0" y="2932906"/>
                  </a:cubicBezTo>
                  <a:cubicBezTo>
                    <a:pt x="0" y="1313110"/>
                    <a:pt x="1421498" y="0"/>
                    <a:pt x="3175000" y="0"/>
                  </a:cubicBezTo>
                  <a:cubicBezTo>
                    <a:pt x="4928502" y="0"/>
                    <a:pt x="6350000" y="1313110"/>
                    <a:pt x="6350000" y="2932906"/>
                  </a:cubicBezTo>
                  <a:close/>
                </a:path>
              </a:pathLst>
            </a:custGeom>
            <a:blipFill>
              <a:blip r:embed="rId5"/>
              <a:stretch>
                <a:fillRect t="-4127" b="-4127"/>
              </a:stretch>
            </a:blipFill>
          </p:spPr>
          <p:txBody>
            <a:bodyPr/>
            <a:lstStyle/>
            <a:p>
              <a:endParaRPr lang="nl-BE"/>
            </a:p>
          </p:txBody>
        </p:sp>
      </p:grpSp>
      <p:sp>
        <p:nvSpPr>
          <p:cNvPr id="10" name="Freeform 10">
            <a:extLst>
              <a:ext uri="{FF2B5EF4-FFF2-40B4-BE49-F238E27FC236}">
                <a16:creationId xmlns:a16="http://schemas.microsoft.com/office/drawing/2014/main" id="{6C3DC1E3-B4F2-E0AD-FE91-FE8CFF8171FF}"/>
              </a:ext>
            </a:extLst>
          </p:cNvPr>
          <p:cNvSpPr/>
          <p:nvPr/>
        </p:nvSpPr>
        <p:spPr>
          <a:xfrm rot="10800000">
            <a:off x="0" y="6743700"/>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 name="Audio 29">
            <a:extLst>
              <a:ext uri="{FF2B5EF4-FFF2-40B4-BE49-F238E27FC236}">
                <a16:creationId xmlns:a16="http://schemas.microsoft.com/office/drawing/2014/main" id="{20478319-1E19-5F27-A81E-209CB94A6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p:transition spd="slow" advTm="7658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351A-EA6C-950E-939E-75DD66F7A18A}"/>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997B76B-320B-DE86-8495-DC99892C2CF2}"/>
              </a:ext>
            </a:extLst>
          </p:cNvPr>
          <p:cNvGrpSpPr/>
          <p:nvPr/>
        </p:nvGrpSpPr>
        <p:grpSpPr>
          <a:xfrm rot="2700000">
            <a:off x="10105880" y="5102049"/>
            <a:ext cx="12098771" cy="6654453"/>
            <a:chOff x="0" y="0"/>
            <a:chExt cx="4060919" cy="2233549"/>
          </a:xfrm>
        </p:grpSpPr>
        <p:sp>
          <p:nvSpPr>
            <p:cNvPr id="5" name="Freeform 5">
              <a:extLst>
                <a:ext uri="{FF2B5EF4-FFF2-40B4-BE49-F238E27FC236}">
                  <a16:creationId xmlns:a16="http://schemas.microsoft.com/office/drawing/2014/main" id="{F60E107D-4B35-E56B-8C28-DD6E3F282487}"/>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a:extLst>
                <a:ext uri="{FF2B5EF4-FFF2-40B4-BE49-F238E27FC236}">
                  <a16:creationId xmlns:a16="http://schemas.microsoft.com/office/drawing/2014/main" id="{C9540E60-4ACD-6D37-CA4D-21AB7F119794}"/>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9" name="TextBox 9">
            <a:extLst>
              <a:ext uri="{FF2B5EF4-FFF2-40B4-BE49-F238E27FC236}">
                <a16:creationId xmlns:a16="http://schemas.microsoft.com/office/drawing/2014/main" id="{30C8A727-C1BA-7E83-6DD5-3DEF7D0C80A0}"/>
              </a:ext>
            </a:extLst>
          </p:cNvPr>
          <p:cNvSpPr txBox="1"/>
          <p:nvPr/>
        </p:nvSpPr>
        <p:spPr>
          <a:xfrm>
            <a:off x="2895600" y="410982"/>
            <a:ext cx="10518842" cy="1096326"/>
          </a:xfrm>
          <a:prstGeom prst="rect">
            <a:avLst/>
          </a:prstGeom>
        </p:spPr>
        <p:txBody>
          <a:bodyPr lIns="0" tIns="0" rIns="0" bIns="0" rtlCol="0" anchor="t">
            <a:spAutoFit/>
          </a:bodyPr>
          <a:lstStyle/>
          <a:p>
            <a:pPr marL="0" lvl="0" indent="0" algn="ctr">
              <a:lnSpc>
                <a:spcPts val="8673"/>
              </a:lnSpc>
            </a:pPr>
            <a:r>
              <a:rPr lang="en-US" sz="7228" spc="-144" err="1">
                <a:solidFill>
                  <a:srgbClr val="B42B55"/>
                </a:solidFill>
                <a:latin typeface="Poppins Bold"/>
              </a:rPr>
              <a:t>Inhoud</a:t>
            </a:r>
            <a:endParaRPr lang="en-US" sz="7228" spc="-144">
              <a:solidFill>
                <a:srgbClr val="B42B55"/>
              </a:solidFill>
              <a:latin typeface="Poppins Bold"/>
            </a:endParaRPr>
          </a:p>
        </p:txBody>
      </p:sp>
      <p:pic>
        <p:nvPicPr>
          <p:cNvPr id="8" name="Afbeelding 7" descr="Afbeelding met symbool, Graphics, Lettertype, cirkel&#10;&#10;Door AI gegenereerde inhoud is mogelijk onjuist.">
            <a:extLst>
              <a:ext uri="{FF2B5EF4-FFF2-40B4-BE49-F238E27FC236}">
                <a16:creationId xmlns:a16="http://schemas.microsoft.com/office/drawing/2014/main" id="{866C260D-3D11-9D22-85A9-5C489ECE1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0" y="3771900"/>
            <a:ext cx="5540400" cy="5540400"/>
          </a:xfrm>
          <a:prstGeom prst="rect">
            <a:avLst/>
          </a:prstGeom>
        </p:spPr>
      </p:pic>
      <p:sp>
        <p:nvSpPr>
          <p:cNvPr id="14" name="Freeform 10">
            <a:extLst>
              <a:ext uri="{FF2B5EF4-FFF2-40B4-BE49-F238E27FC236}">
                <a16:creationId xmlns:a16="http://schemas.microsoft.com/office/drawing/2014/main" id="{D487041D-A185-D86A-5E44-66DC01A33E66}"/>
              </a:ext>
            </a:extLst>
          </p:cNvPr>
          <p:cNvSpPr/>
          <p:nvPr/>
        </p:nvSpPr>
        <p:spPr>
          <a:xfrm rot="10800000">
            <a:off x="0" y="6743700"/>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Afbeelding 2" descr="Afbeelding met tekst, schermopname, software, Parallel&#10;&#10;Door AI gegenereerde inhoud is mogelijk onjuist.">
            <a:extLst>
              <a:ext uri="{FF2B5EF4-FFF2-40B4-BE49-F238E27FC236}">
                <a16:creationId xmlns:a16="http://schemas.microsoft.com/office/drawing/2014/main" id="{71D606B2-3F9B-0E91-F396-59CA4545E691}"/>
              </a:ext>
            </a:extLst>
          </p:cNvPr>
          <p:cNvPicPr>
            <a:picLocks noChangeAspect="1"/>
          </p:cNvPicPr>
          <p:nvPr/>
        </p:nvPicPr>
        <p:blipFill>
          <a:blip r:embed="rId7">
            <a:extLst>
              <a:ext uri="{28A0092B-C50C-407E-A947-70E740481C1C}">
                <a14:useLocalDpi xmlns:a14="http://schemas.microsoft.com/office/drawing/2010/main" val="0"/>
              </a:ext>
            </a:extLst>
          </a:blip>
          <a:srcRect r="49434" b="56430"/>
          <a:stretch>
            <a:fillRect/>
          </a:stretch>
        </p:blipFill>
        <p:spPr>
          <a:xfrm>
            <a:off x="2571750" y="2369541"/>
            <a:ext cx="7839579" cy="7342820"/>
          </a:xfrm>
          <a:prstGeom prst="rect">
            <a:avLst/>
          </a:prstGeom>
        </p:spPr>
      </p:pic>
      <p:pic>
        <p:nvPicPr>
          <p:cNvPr id="12" name="Audio 11">
            <a:extLst>
              <a:ext uri="{FF2B5EF4-FFF2-40B4-BE49-F238E27FC236}">
                <a16:creationId xmlns:a16="http://schemas.microsoft.com/office/drawing/2014/main" id="{0F0B12AD-1CB1-4FAE-534E-BF5E5F4AEC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425259493"/>
      </p:ext>
    </p:extLst>
  </p:cSld>
  <p:clrMapOvr>
    <a:masterClrMapping/>
  </p:clrMapOvr>
  <p:transition spd="slow" advTm="1755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F6301877-F9EC-E46E-1842-783336463050}"/>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0B505014-4C0F-7265-270F-816740663E0C}"/>
              </a:ext>
            </a:extLst>
          </p:cNvPr>
          <p:cNvGrpSpPr/>
          <p:nvPr/>
        </p:nvGrpSpPr>
        <p:grpSpPr>
          <a:xfrm rot="14413092">
            <a:off x="-3023242" y="4282295"/>
            <a:ext cx="5979624" cy="10533071"/>
            <a:chOff x="0" y="0"/>
            <a:chExt cx="660400" cy="1042862"/>
          </a:xfrm>
        </p:grpSpPr>
        <p:sp>
          <p:nvSpPr>
            <p:cNvPr id="4" name="Freeform 12">
              <a:extLst>
                <a:ext uri="{FF2B5EF4-FFF2-40B4-BE49-F238E27FC236}">
                  <a16:creationId xmlns:a16="http://schemas.microsoft.com/office/drawing/2014/main" id="{7623D3CD-C1CD-E785-8302-38571BF85036}"/>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88C3DD39-9A44-8F34-6862-D9543601319F}"/>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C87F8D29-5019-A6FC-A747-9A86A70C4B78}"/>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 name="Shape 534">
            <a:extLst>
              <a:ext uri="{FF2B5EF4-FFF2-40B4-BE49-F238E27FC236}">
                <a16:creationId xmlns:a16="http://schemas.microsoft.com/office/drawing/2014/main" id="{FC9CCE1D-D156-0988-1136-1ECB12B66599}"/>
              </a:ext>
            </a:extLst>
          </p:cNvPr>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1. Voorbereiding van het intakegesprek</a:t>
            </a:r>
          </a:p>
        </p:txBody>
      </p:sp>
      <p:pic>
        <p:nvPicPr>
          <p:cNvPr id="9" name="Graphic 8" descr="Schatkaart silhouet">
            <a:extLst>
              <a:ext uri="{FF2B5EF4-FFF2-40B4-BE49-F238E27FC236}">
                <a16:creationId xmlns:a16="http://schemas.microsoft.com/office/drawing/2014/main" id="{F6EDC1DC-65C1-0733-7790-A3ADFEE607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4963" y="3170320"/>
            <a:ext cx="6850485" cy="6850485"/>
          </a:xfrm>
          <a:prstGeom prst="rect">
            <a:avLst/>
          </a:prstGeom>
        </p:spPr>
      </p:pic>
      <p:pic>
        <p:nvPicPr>
          <p:cNvPr id="16" name="Audio 15">
            <a:extLst>
              <a:ext uri="{FF2B5EF4-FFF2-40B4-BE49-F238E27FC236}">
                <a16:creationId xmlns:a16="http://schemas.microsoft.com/office/drawing/2014/main" id="{84E7DEEA-441C-D521-6B14-2BEFBE7116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92486556"/>
      </p:ext>
    </p:extLst>
  </p:cSld>
  <p:clrMapOvr>
    <a:masterClrMapping/>
  </p:clrMapOvr>
  <p:transition spd="slow" advTm="2986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61FD2D0F-C494-8FA0-6694-C6626A513F9D}"/>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E9ACFE7D-61D8-EED4-2B10-907E6C517273}"/>
              </a:ext>
            </a:extLst>
          </p:cNvPr>
          <p:cNvGrpSpPr/>
          <p:nvPr/>
        </p:nvGrpSpPr>
        <p:grpSpPr>
          <a:xfrm rot="7734702">
            <a:off x="13103931" y="4117300"/>
            <a:ext cx="5979624" cy="10533071"/>
            <a:chOff x="0" y="0"/>
            <a:chExt cx="660400" cy="1042862"/>
          </a:xfrm>
        </p:grpSpPr>
        <p:sp>
          <p:nvSpPr>
            <p:cNvPr id="4" name="Freeform 12">
              <a:extLst>
                <a:ext uri="{FF2B5EF4-FFF2-40B4-BE49-F238E27FC236}">
                  <a16:creationId xmlns:a16="http://schemas.microsoft.com/office/drawing/2014/main" id="{6E3CF1E6-27E0-0B9B-4B5A-B2206796698B}"/>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78731573-4D72-70A4-FA62-D1B963009616}"/>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78E1C72E-37AF-421B-140D-1E331A90C1C8}"/>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21" name="Shape 521">
            <a:extLst>
              <a:ext uri="{FF2B5EF4-FFF2-40B4-BE49-F238E27FC236}">
                <a16:creationId xmlns:a16="http://schemas.microsoft.com/office/drawing/2014/main" id="{6B5224D3-6337-9BD1-AA6D-E68A47D6A314}"/>
              </a:ext>
            </a:extLst>
          </p:cNvPr>
          <p:cNvSpPr txBox="1"/>
          <p:nvPr/>
        </p:nvSpPr>
        <p:spPr>
          <a:xfrm>
            <a:off x="901551" y="2783033"/>
            <a:ext cx="14537287" cy="7154724"/>
          </a:xfrm>
          <a:prstGeom prst="rect">
            <a:avLst/>
          </a:prstGeom>
          <a:noFill/>
          <a:ln>
            <a:noFill/>
          </a:ln>
        </p:spPr>
        <p:txBody>
          <a:bodyPr lIns="137138" tIns="68550" rIns="137138" bIns="68550" anchor="ctr" anchorCtr="0">
            <a:noAutofit/>
          </a:bodyPr>
          <a:lstStyle/>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Vraagverheldering: Informatie over functioneren van leerling op school en aanwezige zorg</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LARS-dossier:</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Schoolloopbaan</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Eventuele verslagen (acties CLB of externen)</a:t>
            </a:r>
          </a:p>
          <a:p>
            <a:pPr marL="1028700" lvl="1"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Informatie laatste systematisch contactmoment en vragenlijsten: visus, gehoor, groei, risicofactoren en beschermende factoren…</a:t>
            </a:r>
          </a:p>
          <a:p>
            <a:pPr marL="571500" indent="-571500">
              <a:lnSpc>
                <a:spcPct val="150000"/>
              </a:lnSpc>
              <a:spcBef>
                <a:spcPct val="20000"/>
              </a:spcBef>
              <a:buClr>
                <a:srgbClr val="02AAB4"/>
              </a:buClr>
              <a:buSzPct val="100000"/>
              <a:buFont typeface="Arial" panose="020B0604020202020204" pitchFamily="34" charset="0"/>
              <a:buChar char="•"/>
            </a:pPr>
            <a:endPar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endParaRPr>
          </a:p>
        </p:txBody>
      </p:sp>
      <p:sp>
        <p:nvSpPr>
          <p:cNvPr id="7" name="Shape 534">
            <a:extLst>
              <a:ext uri="{FF2B5EF4-FFF2-40B4-BE49-F238E27FC236}">
                <a16:creationId xmlns:a16="http://schemas.microsoft.com/office/drawing/2014/main" id="{6637C82C-FB95-ACC5-DCCD-2FF406DC38D0}"/>
              </a:ext>
            </a:extLst>
          </p:cNvPr>
          <p:cNvSpPr txBox="1"/>
          <p:nvPr/>
        </p:nvSpPr>
        <p:spPr>
          <a:xfrm>
            <a:off x="324853" y="60228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1.1 Reeds beschikbare info</a:t>
            </a:r>
          </a:p>
        </p:txBody>
      </p:sp>
      <p:pic>
        <p:nvPicPr>
          <p:cNvPr id="19" name="Audio 18">
            <a:extLst>
              <a:ext uri="{FF2B5EF4-FFF2-40B4-BE49-F238E27FC236}">
                <a16:creationId xmlns:a16="http://schemas.microsoft.com/office/drawing/2014/main" id="{5230785A-037E-6869-FA64-8F9BFF4D88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185047597"/>
      </p:ext>
    </p:extLst>
  </p:cSld>
  <p:clrMapOvr>
    <a:masterClrMapping/>
  </p:clrMapOvr>
  <p:transition spd="slow" advTm="577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E90782BE-DDE8-686F-E7B2-A88633AB1FE8}"/>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1FB37F45-CD39-2C8F-3893-C52469B2867D}"/>
              </a:ext>
            </a:extLst>
          </p:cNvPr>
          <p:cNvGrpSpPr/>
          <p:nvPr/>
        </p:nvGrpSpPr>
        <p:grpSpPr>
          <a:xfrm rot="7734702">
            <a:off x="13103931" y="4117300"/>
            <a:ext cx="5979624" cy="10533071"/>
            <a:chOff x="0" y="0"/>
            <a:chExt cx="660400" cy="1042862"/>
          </a:xfrm>
        </p:grpSpPr>
        <p:sp>
          <p:nvSpPr>
            <p:cNvPr id="4" name="Freeform 12">
              <a:extLst>
                <a:ext uri="{FF2B5EF4-FFF2-40B4-BE49-F238E27FC236}">
                  <a16:creationId xmlns:a16="http://schemas.microsoft.com/office/drawing/2014/main" id="{0F2C7022-5D4B-81C5-BA64-51440D8431BC}"/>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A0CD56FB-4139-C68B-D70B-DF463342A2A5}"/>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A792BD9A-39F9-4C22-9C09-82E0297D0904}"/>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21" name="Shape 521">
            <a:extLst>
              <a:ext uri="{FF2B5EF4-FFF2-40B4-BE49-F238E27FC236}">
                <a16:creationId xmlns:a16="http://schemas.microsoft.com/office/drawing/2014/main" id="{E5BC282E-C58A-E7DC-0C2E-AE7CCFE87559}"/>
              </a:ext>
            </a:extLst>
          </p:cNvPr>
          <p:cNvSpPr txBox="1"/>
          <p:nvPr/>
        </p:nvSpPr>
        <p:spPr>
          <a:xfrm>
            <a:off x="901551" y="2783033"/>
            <a:ext cx="14537287" cy="7154724"/>
          </a:xfrm>
          <a:prstGeom prst="rect">
            <a:avLst/>
          </a:prstGeom>
          <a:noFill/>
          <a:ln>
            <a:noFill/>
          </a:ln>
        </p:spPr>
        <p:txBody>
          <a:bodyPr lIns="137138" tIns="68550" rIns="137138" bIns="68550" anchor="ctr" anchorCtr="0">
            <a:noAutofit/>
          </a:bodyPr>
          <a:lstStyle/>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Iedereen rond de tafel is het meest open, transparant en positief. Het vormt een startbasis voor vertrouwen en constructieve samenwerking. </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Toets wie je uitnodigt af bij de leerling en zijn ouders. Geef mogelijkheid tot keuze, voorbereiding, terugkoppeling nadien…</a:t>
            </a:r>
          </a:p>
          <a:p>
            <a:pPr>
              <a:lnSpc>
                <a:spcPct val="150000"/>
              </a:lnSpc>
              <a:spcBef>
                <a:spcPct val="20000"/>
              </a:spcBef>
              <a:buClr>
                <a:srgbClr val="02AAB4"/>
              </a:buClr>
              <a:buSzPct val="100000"/>
            </a:pPr>
            <a:endPar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endParaRPr>
          </a:p>
        </p:txBody>
      </p:sp>
      <p:sp>
        <p:nvSpPr>
          <p:cNvPr id="5" name="Shape 534">
            <a:extLst>
              <a:ext uri="{FF2B5EF4-FFF2-40B4-BE49-F238E27FC236}">
                <a16:creationId xmlns:a16="http://schemas.microsoft.com/office/drawing/2014/main" id="{21BB25DE-456C-FF21-BCB3-036612EB0647}"/>
              </a:ext>
            </a:extLst>
          </p:cNvPr>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1.2 Wie betrekken in de samenwerking</a:t>
            </a:r>
          </a:p>
        </p:txBody>
      </p:sp>
      <p:pic>
        <p:nvPicPr>
          <p:cNvPr id="14" name="Audio 13">
            <a:extLst>
              <a:ext uri="{FF2B5EF4-FFF2-40B4-BE49-F238E27FC236}">
                <a16:creationId xmlns:a16="http://schemas.microsoft.com/office/drawing/2014/main" id="{776B1A23-E0ED-45C7-E8DA-BFBFDD9423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595648529"/>
      </p:ext>
    </p:extLst>
  </p:cSld>
  <p:clrMapOvr>
    <a:masterClrMapping/>
  </p:clrMapOvr>
  <p:transition spd="slow" advTm="5980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grpSp>
        <p:nvGrpSpPr>
          <p:cNvPr id="11" name="Group 11">
            <a:extLst>
              <a:ext uri="{FF2B5EF4-FFF2-40B4-BE49-F238E27FC236}">
                <a16:creationId xmlns:a16="http://schemas.microsoft.com/office/drawing/2014/main" id="{BD13D69A-8127-2C58-7116-AB6550E07456}"/>
              </a:ext>
            </a:extLst>
          </p:cNvPr>
          <p:cNvGrpSpPr/>
          <p:nvPr/>
        </p:nvGrpSpPr>
        <p:grpSpPr>
          <a:xfrm rot="14413092">
            <a:off x="-3023242" y="4282295"/>
            <a:ext cx="5979624" cy="10533071"/>
            <a:chOff x="0" y="0"/>
            <a:chExt cx="660400" cy="1042862"/>
          </a:xfrm>
        </p:grpSpPr>
        <p:sp>
          <p:nvSpPr>
            <p:cNvPr id="12" name="Freeform 12">
              <a:extLst>
                <a:ext uri="{FF2B5EF4-FFF2-40B4-BE49-F238E27FC236}">
                  <a16:creationId xmlns:a16="http://schemas.microsoft.com/office/drawing/2014/main" id="{5421F921-DFD2-3A82-2159-2333C46B636A}"/>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13" name="TextBox 13">
              <a:extLst>
                <a:ext uri="{FF2B5EF4-FFF2-40B4-BE49-F238E27FC236}">
                  <a16:creationId xmlns:a16="http://schemas.microsoft.com/office/drawing/2014/main" id="{DF44C754-002C-6B99-75B9-594EBB21CBDF}"/>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F1123A14-9851-3AF7-915B-BED865643797}"/>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 name="Shape 534"/>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2. Overzicht krijgen</a:t>
            </a:r>
          </a:p>
        </p:txBody>
      </p:sp>
      <p:sp>
        <p:nvSpPr>
          <p:cNvPr id="7" name="Shape 534">
            <a:extLst>
              <a:ext uri="{FF2B5EF4-FFF2-40B4-BE49-F238E27FC236}">
                <a16:creationId xmlns:a16="http://schemas.microsoft.com/office/drawing/2014/main" id="{0CA14A85-AC52-27BB-75FB-11406B98BE67}"/>
              </a:ext>
            </a:extLst>
          </p:cNvPr>
          <p:cNvSpPr txBox="1"/>
          <p:nvPr/>
        </p:nvSpPr>
        <p:spPr>
          <a:xfrm>
            <a:off x="829080" y="2120490"/>
            <a:ext cx="17638294" cy="6764687"/>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Altijd breed verkennen </a:t>
            </a:r>
          </a:p>
          <a:p>
            <a:pPr algn="ctr" defTabSz="914445">
              <a:lnSpc>
                <a:spcPts val="8400"/>
              </a:lnSpc>
              <a:buClr>
                <a:srgbClr val="C00000"/>
              </a:buClr>
              <a:buSzPct val="25000"/>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onafhankelijk van de aanmelding </a:t>
            </a:r>
            <a:b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br>
            <a:endPar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endParaRPr>
          </a:p>
          <a:p>
            <a:pPr algn="ctr" defTabSz="914445">
              <a:lnSpc>
                <a:spcPts val="8400"/>
              </a:lnSpc>
              <a:buClr>
                <a:srgbClr val="C00000"/>
              </a:buClr>
              <a:buSzPct val="25000"/>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 Specifieker ingaan op aangemelde problematiek </a:t>
            </a:r>
          </a:p>
          <a:p>
            <a:pPr algn="ctr" defTabSz="914445">
              <a:lnSpc>
                <a:spcPts val="8400"/>
              </a:lnSpc>
              <a:buClr>
                <a:srgbClr val="C00000"/>
              </a:buClr>
              <a:buSzPct val="25000"/>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door te concretiseren en in beeld te brengen.</a:t>
            </a:r>
          </a:p>
          <a:p>
            <a:pPr algn="ctr" defTabSz="914445">
              <a:lnSpc>
                <a:spcPts val="8400"/>
              </a:lnSpc>
              <a:buClr>
                <a:srgbClr val="C00000"/>
              </a:buClr>
              <a:buSzPct val="25000"/>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Hiervoor hoef je geen specialist te zijn in het probleem.</a:t>
            </a:r>
          </a:p>
        </p:txBody>
      </p:sp>
      <p:pic>
        <p:nvPicPr>
          <p:cNvPr id="9" name="Afbeelding 8" descr="Afbeeldingsresultaat voor looking in the distance cartoon">
            <a:extLst>
              <a:ext uri="{FF2B5EF4-FFF2-40B4-BE49-F238E27FC236}">
                <a16:creationId xmlns:a16="http://schemas.microsoft.com/office/drawing/2014/main" id="{7A4C1760-E41C-C976-93ED-2D340AE3B98B}"/>
              </a:ext>
            </a:extLst>
          </p:cNvPr>
          <p:cNvPicPr/>
          <p:nvPr/>
        </p:nvPicPr>
        <p:blipFill rotWithShape="1">
          <a:blip r:embed="rId7" cstate="print">
            <a:extLst>
              <a:ext uri="{28A0092B-C50C-407E-A947-70E740481C1C}">
                <a14:useLocalDpi xmlns:a14="http://schemas.microsoft.com/office/drawing/2010/main" val="0"/>
              </a:ext>
            </a:extLst>
          </a:blip>
          <a:srcRect l="20979" r="39254"/>
          <a:stretch/>
        </p:blipFill>
        <p:spPr bwMode="auto">
          <a:xfrm>
            <a:off x="829080" y="2302272"/>
            <a:ext cx="1511559" cy="2841228"/>
          </a:xfrm>
          <a:prstGeom prst="rect">
            <a:avLst/>
          </a:prstGeom>
          <a:noFill/>
          <a:ln>
            <a:noFill/>
          </a:ln>
          <a:extLst>
            <a:ext uri="{53640926-AAD7-44D8-BBD7-CCE9431645EC}">
              <a14:shadowObscured xmlns:a14="http://schemas.microsoft.com/office/drawing/2010/main"/>
            </a:ext>
          </a:extLst>
        </p:spPr>
      </p:pic>
      <p:pic>
        <p:nvPicPr>
          <p:cNvPr id="10" name="Afbeelding 9" descr="Afbeeldingsresultaat voor loep">
            <a:extLst>
              <a:ext uri="{FF2B5EF4-FFF2-40B4-BE49-F238E27FC236}">
                <a16:creationId xmlns:a16="http://schemas.microsoft.com/office/drawing/2014/main" id="{3F1A1D0C-CC55-8248-6314-4ADF15D13B6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1831" y="2545786"/>
            <a:ext cx="2027817" cy="2597714"/>
          </a:xfrm>
          <a:prstGeom prst="rect">
            <a:avLst/>
          </a:prstGeom>
          <a:noFill/>
          <a:ln>
            <a:noFill/>
          </a:ln>
        </p:spPr>
      </p:pic>
      <p:pic>
        <p:nvPicPr>
          <p:cNvPr id="8" name="Audio 7">
            <a:extLst>
              <a:ext uri="{FF2B5EF4-FFF2-40B4-BE49-F238E27FC236}">
                <a16:creationId xmlns:a16="http://schemas.microsoft.com/office/drawing/2014/main" id="{615A10BB-22F1-E539-9BC2-E3C6AA28CE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091774214"/>
      </p:ext>
    </p:extLst>
  </p:cSld>
  <p:clrMapOvr>
    <a:masterClrMapping/>
  </p:clrMapOvr>
  <p:transition spd="slow" advTm="446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F84192A3-1E37-7743-0640-7300BC30EFF4}"/>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695E0434-E011-80B9-75C5-0C55C4204A98}"/>
              </a:ext>
            </a:extLst>
          </p:cNvPr>
          <p:cNvGrpSpPr/>
          <p:nvPr/>
        </p:nvGrpSpPr>
        <p:grpSpPr>
          <a:xfrm rot="7734702">
            <a:off x="13103931" y="4117300"/>
            <a:ext cx="5979624" cy="10533071"/>
            <a:chOff x="0" y="0"/>
            <a:chExt cx="660400" cy="1042862"/>
          </a:xfrm>
        </p:grpSpPr>
        <p:sp>
          <p:nvSpPr>
            <p:cNvPr id="4" name="Freeform 12">
              <a:extLst>
                <a:ext uri="{FF2B5EF4-FFF2-40B4-BE49-F238E27FC236}">
                  <a16:creationId xmlns:a16="http://schemas.microsoft.com/office/drawing/2014/main" id="{6E3FD34F-5830-72DC-80CF-7718F8AD67E1}"/>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1B37E42D-6C19-A380-8E05-02F502508220}"/>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Freeform 10">
            <a:extLst>
              <a:ext uri="{FF2B5EF4-FFF2-40B4-BE49-F238E27FC236}">
                <a16:creationId xmlns:a16="http://schemas.microsoft.com/office/drawing/2014/main" id="{AE4E21D1-ADB3-3773-9167-5E10DA84898E}"/>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21" name="Shape 521">
            <a:extLst>
              <a:ext uri="{FF2B5EF4-FFF2-40B4-BE49-F238E27FC236}">
                <a16:creationId xmlns:a16="http://schemas.microsoft.com/office/drawing/2014/main" id="{838C68EE-EE5C-966E-F74F-D292E3DA8CE1}"/>
              </a:ext>
            </a:extLst>
          </p:cNvPr>
          <p:cNvSpPr txBox="1"/>
          <p:nvPr/>
        </p:nvSpPr>
        <p:spPr>
          <a:xfrm>
            <a:off x="901551" y="2783033"/>
            <a:ext cx="14537287" cy="5299900"/>
          </a:xfrm>
          <a:prstGeom prst="rect">
            <a:avLst/>
          </a:prstGeom>
          <a:noFill/>
          <a:ln>
            <a:noFill/>
          </a:ln>
        </p:spPr>
        <p:txBody>
          <a:bodyPr lIns="137138" tIns="68550" rIns="137138" bIns="68550" anchor="ctr" anchorCtr="0">
            <a:noAutofit/>
          </a:bodyPr>
          <a:lstStyle/>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Doel = zicht krijgen op het probleem, hoe en wanneer het zich wel en niet voordoet</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Niet-wetende houding  - Geen oordeel, interpretatie of verklaring</a:t>
            </a:r>
          </a:p>
          <a:p>
            <a:pPr marL="571500" indent="-571500">
              <a:lnSpc>
                <a:spcPct val="150000"/>
              </a:lnSpc>
              <a:spcBef>
                <a:spcPct val="20000"/>
              </a:spcBef>
              <a:buClr>
                <a:srgbClr val="02AAB4"/>
              </a:buClr>
              <a:buSzPct val="100000"/>
              <a:buFont typeface="Arial" panose="020B0604020202020204" pitchFamily="34" charset="0"/>
              <a:buChar char="•"/>
            </a:pPr>
            <a:r>
              <a:rPr lang="nl-NL"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Oog voor het positieve en de uitzondering</a:t>
            </a:r>
          </a:p>
        </p:txBody>
      </p:sp>
      <p:sp>
        <p:nvSpPr>
          <p:cNvPr id="5" name="Shape 534">
            <a:extLst>
              <a:ext uri="{FF2B5EF4-FFF2-40B4-BE49-F238E27FC236}">
                <a16:creationId xmlns:a16="http://schemas.microsoft.com/office/drawing/2014/main" id="{75AF56DF-4FEC-035C-8F2C-CF3401A6ADB9}"/>
              </a:ext>
            </a:extLst>
          </p:cNvPr>
          <p:cNvSpPr txBox="1"/>
          <p:nvPr/>
        </p:nvSpPr>
        <p:spPr>
          <a:xfrm>
            <a:off x="312822" y="674197"/>
            <a:ext cx="17638294"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2.1 Probleem analyseren en uitzonderingen bevragen</a:t>
            </a:r>
          </a:p>
        </p:txBody>
      </p:sp>
      <p:sp>
        <p:nvSpPr>
          <p:cNvPr id="7" name="Tekstvak 6">
            <a:extLst>
              <a:ext uri="{FF2B5EF4-FFF2-40B4-BE49-F238E27FC236}">
                <a16:creationId xmlns:a16="http://schemas.microsoft.com/office/drawing/2014/main" id="{716D3E25-04B3-9428-4FFF-EF74751A048F}"/>
              </a:ext>
            </a:extLst>
          </p:cNvPr>
          <p:cNvSpPr txBox="1"/>
          <p:nvPr/>
        </p:nvSpPr>
        <p:spPr>
          <a:xfrm>
            <a:off x="12027984" y="7157824"/>
            <a:ext cx="5799221" cy="1200329"/>
          </a:xfrm>
          <a:prstGeom prst="rect">
            <a:avLst/>
          </a:prstGeom>
          <a:noFill/>
        </p:spPr>
        <p:txBody>
          <a:bodyPr wrap="square" rtlCol="0">
            <a:spAutoFit/>
          </a:bodyPr>
          <a:lstStyle/>
          <a:p>
            <a:r>
              <a:rPr lang="nl-NL" sz="3600">
                <a:solidFill>
                  <a:srgbClr val="049999"/>
                </a:solidFill>
                <a:latin typeface="Poppins Bold" panose="00000800000000000000" charset="0"/>
                <a:cs typeface="Poppins Bold" panose="00000800000000000000" charset="0"/>
              </a:rPr>
              <a:t>Perspectief van de cliënt staat centraal</a:t>
            </a:r>
          </a:p>
        </p:txBody>
      </p:sp>
      <p:pic>
        <p:nvPicPr>
          <p:cNvPr id="11" name="Audio 10">
            <a:extLst>
              <a:ext uri="{FF2B5EF4-FFF2-40B4-BE49-F238E27FC236}">
                <a16:creationId xmlns:a16="http://schemas.microsoft.com/office/drawing/2014/main" id="{F8DC9856-85E6-35F0-A77C-44621713A6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683659112"/>
      </p:ext>
    </p:extLst>
  </p:cSld>
  <p:clrMapOvr>
    <a:masterClrMapping/>
  </p:clrMapOvr>
  <p:transition spd="slow" advTm="414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Een nieuw document maken." ma:contentTypeScope="" ma:versionID="a48475fae2ebf32d072f2bdb06d0c814">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aa3336d3113e6a4560fc0495b49a95b8"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F887D3-69EE-440C-93D2-B4BCA9F3F3BB}">
  <ds:schemaRefs>
    <ds:schemaRef ds:uri="0af09284-65e3-4d5f-a141-65977bef45be"/>
    <ds:schemaRef ds:uri="2c0101b5-daf1-4fcf-9f4f-355d3a42c9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06021F-0D3E-4B54-B403-985BC1C83D9B}">
  <ds:schemaRefs>
    <ds:schemaRef ds:uri="http://schemas.microsoft.com/office/infopath/2007/PartnerControls"/>
    <ds:schemaRef ds:uri="http://www.w3.org/XML/1998/namespace"/>
    <ds:schemaRef ds:uri="http://purl.org/dc/elements/1.1/"/>
    <ds:schemaRef ds:uri="http://purl.org/dc/dcmitype/"/>
    <ds:schemaRef ds:uri="http://schemas.microsoft.com/office/2006/metadata/properties"/>
    <ds:schemaRef ds:uri="0af09284-65e3-4d5f-a141-65977bef45be"/>
    <ds:schemaRef ds:uri="2c0101b5-daf1-4fcf-9f4f-355d3a42c99c"/>
    <ds:schemaRef ds:uri="http://schemas.microsoft.com/office/2006/documentManagement/typ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F0F919E-8EDC-4345-B152-AE6E14C833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2893</Words>
  <Application>Microsoft Macintosh PowerPoint</Application>
  <PresentationFormat>Aangepast</PresentationFormat>
  <Paragraphs>155</Paragraphs>
  <Slides>15</Slides>
  <Notes>15</Notes>
  <HiddenSlides>0</HiddenSlides>
  <MMClips>15</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15</vt:i4>
      </vt:variant>
    </vt:vector>
  </HeadingPairs>
  <TitlesOfParts>
    <vt:vector size="25" baseType="lpstr">
      <vt:lpstr>Poppins Bold</vt:lpstr>
      <vt:lpstr>Poppins</vt:lpstr>
      <vt:lpstr>Aptos</vt:lpstr>
      <vt:lpstr>Open Sauce Bold</vt:lpstr>
      <vt:lpstr>Arial</vt:lpstr>
      <vt:lpstr>Open Sauce</vt:lpstr>
      <vt:lpstr>Calibri</vt:lpstr>
      <vt:lpstr>Wingdings</vt:lpstr>
      <vt:lpstr>Flanders Art Sans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Kennisclip Uitbreiding van zorg</dc:title>
  <dc:creator>Sarah Schaubroeck</dc:creator>
  <cp:lastModifiedBy>Marjolein Van Bogaert</cp:lastModifiedBy>
  <cp:revision>2</cp:revision>
  <dcterms:created xsi:type="dcterms:W3CDTF">2006-08-16T00:00:00Z</dcterms:created>
  <dcterms:modified xsi:type="dcterms:W3CDTF">2025-09-14T16:56:00Z</dcterms:modified>
  <dc:identifier>DAF9ndTRcU0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y fmtid="{D5CDD505-2E9C-101B-9397-08002B2CF9AE}" pid="3" name="MediaServiceImageTags">
    <vt:lpwstr/>
  </property>
</Properties>
</file>