
<file path=[Content_Types].xml><?xml version="1.0" encoding="utf-8"?>
<Types xmlns="http://schemas.openxmlformats.org/package/2006/content-types">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3C9_2C1822C5.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11_97001D30.xml" ContentType="application/vnd.ms-powerpoint.comment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8" r:id="rId6"/>
    <p:sldId id="261" r:id="rId7"/>
    <p:sldId id="964" r:id="rId8"/>
    <p:sldId id="357" r:id="rId9"/>
    <p:sldId id="969" r:id="rId10"/>
    <p:sldId id="916" r:id="rId11"/>
    <p:sldId id="971" r:id="rId12"/>
    <p:sldId id="529" r:id="rId13"/>
    <p:sldId id="269" r:id="rId14"/>
  </p:sldIdLst>
  <p:sldSz cx="18288000" cy="10287000"/>
  <p:notesSz cx="6858000" cy="9144000"/>
  <p:embeddedFontLst>
    <p:embeddedFont>
      <p:font typeface="Open Sauce" pitchFamily="2" charset="77"/>
      <p:regular r:id="rId16"/>
    </p:embeddedFont>
    <p:embeddedFont>
      <p:font typeface="Open Sauce Bold" pitchFamily="2" charset="77"/>
      <p:regular r:id="rId17"/>
      <p:bold r:id="rId18"/>
    </p:embeddedFont>
    <p:embeddedFont>
      <p:font typeface="Poppins" pitchFamily="2" charset="77"/>
      <p:regular r:id="rId19"/>
      <p:bold r:id="rId20"/>
      <p:italic r:id="rId21"/>
      <p:boldItalic r:id="rId22"/>
    </p:embeddedFont>
    <p:embeddedFont>
      <p:font typeface="Poppins Bold"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748524-405D-0DE7-93D9-3EBA3A53DAF7}" name="Laetitia Bokestael" initials="LB" userId="S::laetitia.bokestael@vrijclbnetwerk.be::6a096805-fffc-4000-80b1-9ff9f98bf1fe" providerId="AD"/>
  <p188:author id="{382D388C-783E-174D-60C1-E4EF911AFC8F}" name="Marjolein Van Bogaert" initials="MV" userId="S::marjolein.vanbogaert@vrijclbnetwerk.be::f8d5fb05-a614-4744-a22a-566195b8d6df" providerId="AD"/>
  <p188:author id="{53E211AD-D6F8-FCE6-C129-2E60A71FC424}" name="Els De Bondt" initials="EB" userId="S::els.de.bondt_g-o.be#ext#@vrijclbnetwerk.onmicrosoft.com::773a6d83-fabf-4473-b6a9-bc51ff9163f4" providerId="AD"/>
  <p188:author id="{AB2D4FD3-1AFD-B7E1-7B65-F1786FEC0793}" name="Ann Van Rompaey" initials="AV" userId="S::ann.vanrompaey@vrijclbnetwerk.be::f807e356-a69c-4d5c-9c34-dc148db82ee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666"/>
    <a:srgbClr val="B42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87BAB-8F39-4A4F-98D4-DB2AB07B1666}" v="33" dt="2025-09-05T09:54:25.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68875"/>
  </p:normalViewPr>
  <p:slideViewPr>
    <p:cSldViewPr snapToGrid="0">
      <p:cViewPr varScale="1">
        <p:scale>
          <a:sx n="50" d="100"/>
          <a:sy n="50" d="100"/>
        </p:scale>
        <p:origin x="186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chaubroeck" userId="8bd569eb-3032-48bb-afa6-7c56e223a806" providerId="ADAL" clId="{9557B3E1-A84B-402A-BC05-B27C26276E9B}"/>
    <pc:docChg chg="undo custSel addSld delSld modSld sldOrd delMainMaster">
      <pc:chgData name="Sarah Schaubroeck" userId="8bd569eb-3032-48bb-afa6-7c56e223a806" providerId="ADAL" clId="{9557B3E1-A84B-402A-BC05-B27C26276E9B}" dt="2025-09-01T10:46:23.314" v="3732" actId="20577"/>
      <pc:docMkLst>
        <pc:docMk/>
      </pc:docMkLst>
      <pc:sldChg chg="addSp delSp modSp mod modNotesTx">
        <pc:chgData name="Sarah Schaubroeck" userId="8bd569eb-3032-48bb-afa6-7c56e223a806" providerId="ADAL" clId="{9557B3E1-A84B-402A-BC05-B27C26276E9B}" dt="2025-08-27T14:03:03.114" v="312" actId="20577"/>
        <pc:sldMkLst>
          <pc:docMk/>
          <pc:sldMk cId="0" sldId="256"/>
        </pc:sldMkLst>
        <pc:spChg chg="mod">
          <ac:chgData name="Sarah Schaubroeck" userId="8bd569eb-3032-48bb-afa6-7c56e223a806" providerId="ADAL" clId="{9557B3E1-A84B-402A-BC05-B27C26276E9B}" dt="2025-08-21T07:06:37.326" v="10" actId="20577"/>
          <ac:spMkLst>
            <pc:docMk/>
            <pc:sldMk cId="0" sldId="256"/>
            <ac:spMk id="10" creationId="{00000000-0000-0000-0000-000000000000}"/>
          </ac:spMkLst>
        </pc:spChg>
        <pc:picChg chg="add mod">
          <ac:chgData name="Sarah Schaubroeck" userId="8bd569eb-3032-48bb-afa6-7c56e223a806" providerId="ADAL" clId="{9557B3E1-A84B-402A-BC05-B27C26276E9B}" dt="2025-08-21T07:06:53.688" v="12"/>
          <ac:picMkLst>
            <pc:docMk/>
            <pc:sldMk cId="0" sldId="256"/>
            <ac:picMk id="11" creationId="{39AD6955-B4DB-9F78-A464-13A103AD8F73}"/>
          </ac:picMkLst>
        </pc:picChg>
      </pc:sldChg>
      <pc:sldChg chg="del">
        <pc:chgData name="Sarah Schaubroeck" userId="8bd569eb-3032-48bb-afa6-7c56e223a806" providerId="ADAL" clId="{9557B3E1-A84B-402A-BC05-B27C26276E9B}" dt="2025-08-21T07:06:57.372" v="13" actId="47"/>
        <pc:sldMkLst>
          <pc:docMk/>
          <pc:sldMk cId="0" sldId="257"/>
        </pc:sldMkLst>
      </pc:sldChg>
      <pc:sldChg chg="addSp delSp modSp mod">
        <pc:chgData name="Sarah Schaubroeck" userId="8bd569eb-3032-48bb-afa6-7c56e223a806" providerId="ADAL" clId="{9557B3E1-A84B-402A-BC05-B27C26276E9B}" dt="2025-09-01T10:13:11.459" v="721" actId="478"/>
        <pc:sldMkLst>
          <pc:docMk/>
          <pc:sldMk cId="0" sldId="258"/>
        </pc:sldMkLst>
        <pc:spChg chg="mod">
          <ac:chgData name="Sarah Schaubroeck" userId="8bd569eb-3032-48bb-afa6-7c56e223a806" providerId="ADAL" clId="{9557B3E1-A84B-402A-BC05-B27C26276E9B}" dt="2025-08-28T05:45:03.736" v="717" actId="207"/>
          <ac:spMkLst>
            <pc:docMk/>
            <pc:sldMk cId="0" sldId="258"/>
            <ac:spMk id="11" creationId="{C090CF4A-A68A-46F8-E32D-725B10FE5072}"/>
          </ac:spMkLst>
        </pc:spChg>
      </pc:sldChg>
      <pc:sldChg chg="del">
        <pc:chgData name="Sarah Schaubroeck" userId="8bd569eb-3032-48bb-afa6-7c56e223a806" providerId="ADAL" clId="{9557B3E1-A84B-402A-BC05-B27C26276E9B}" dt="2025-08-21T07:07:04.511" v="14" actId="47"/>
        <pc:sldMkLst>
          <pc:docMk/>
          <pc:sldMk cId="0" sldId="259"/>
        </pc:sldMkLst>
      </pc:sldChg>
      <pc:sldChg chg="del">
        <pc:chgData name="Sarah Schaubroeck" userId="8bd569eb-3032-48bb-afa6-7c56e223a806" providerId="ADAL" clId="{9557B3E1-A84B-402A-BC05-B27C26276E9B}" dt="2025-08-21T07:07:04.511" v="14" actId="47"/>
        <pc:sldMkLst>
          <pc:docMk/>
          <pc:sldMk cId="0" sldId="260"/>
        </pc:sldMkLst>
      </pc:sldChg>
      <pc:sldChg chg="modSp add del mod modNotesTx">
        <pc:chgData name="Sarah Schaubroeck" userId="8bd569eb-3032-48bb-afa6-7c56e223a806" providerId="ADAL" clId="{9557B3E1-A84B-402A-BC05-B27C26276E9B}" dt="2025-09-01T10:17:16.567" v="768" actId="20577"/>
        <pc:sldMkLst>
          <pc:docMk/>
          <pc:sldMk cId="0" sldId="261"/>
        </pc:sldMkLst>
        <pc:spChg chg="mod">
          <ac:chgData name="Sarah Schaubroeck" userId="8bd569eb-3032-48bb-afa6-7c56e223a806" providerId="ADAL" clId="{9557B3E1-A84B-402A-BC05-B27C26276E9B}" dt="2025-09-01T10:16:53.154" v="767" actId="1076"/>
          <ac:spMkLst>
            <pc:docMk/>
            <pc:sldMk cId="0" sldId="261"/>
            <ac:spMk id="8" creationId="{E463ADF2-FAB5-F954-EE3E-4EA3463B99B7}"/>
          </ac:spMkLst>
        </pc:spChg>
      </pc:sldChg>
      <pc:sldChg chg="del">
        <pc:chgData name="Sarah Schaubroeck" userId="8bd569eb-3032-48bb-afa6-7c56e223a806" providerId="ADAL" clId="{9557B3E1-A84B-402A-BC05-B27C26276E9B}" dt="2025-08-21T07:07:04.511" v="14" actId="47"/>
        <pc:sldMkLst>
          <pc:docMk/>
          <pc:sldMk cId="0" sldId="262"/>
        </pc:sldMkLst>
      </pc:sldChg>
      <pc:sldChg chg="del">
        <pc:chgData name="Sarah Schaubroeck" userId="8bd569eb-3032-48bb-afa6-7c56e223a806" providerId="ADAL" clId="{9557B3E1-A84B-402A-BC05-B27C26276E9B}" dt="2025-08-21T07:07:04.511" v="14" actId="47"/>
        <pc:sldMkLst>
          <pc:docMk/>
          <pc:sldMk cId="0" sldId="263"/>
        </pc:sldMkLst>
      </pc:sldChg>
      <pc:sldChg chg="del">
        <pc:chgData name="Sarah Schaubroeck" userId="8bd569eb-3032-48bb-afa6-7c56e223a806" providerId="ADAL" clId="{9557B3E1-A84B-402A-BC05-B27C26276E9B}" dt="2025-08-21T07:07:04.511" v="14" actId="47"/>
        <pc:sldMkLst>
          <pc:docMk/>
          <pc:sldMk cId="0" sldId="264"/>
        </pc:sldMkLst>
      </pc:sldChg>
      <pc:sldChg chg="del">
        <pc:chgData name="Sarah Schaubroeck" userId="8bd569eb-3032-48bb-afa6-7c56e223a806" providerId="ADAL" clId="{9557B3E1-A84B-402A-BC05-B27C26276E9B}" dt="2025-08-21T07:07:04.511" v="14" actId="47"/>
        <pc:sldMkLst>
          <pc:docMk/>
          <pc:sldMk cId="0" sldId="265"/>
        </pc:sldMkLst>
      </pc:sldChg>
      <pc:sldChg chg="del">
        <pc:chgData name="Sarah Schaubroeck" userId="8bd569eb-3032-48bb-afa6-7c56e223a806" providerId="ADAL" clId="{9557B3E1-A84B-402A-BC05-B27C26276E9B}" dt="2025-08-21T07:07:04.511" v="14" actId="47"/>
        <pc:sldMkLst>
          <pc:docMk/>
          <pc:sldMk cId="0" sldId="266"/>
        </pc:sldMkLst>
      </pc:sldChg>
      <pc:sldChg chg="del">
        <pc:chgData name="Sarah Schaubroeck" userId="8bd569eb-3032-48bb-afa6-7c56e223a806" providerId="ADAL" clId="{9557B3E1-A84B-402A-BC05-B27C26276E9B}" dt="2025-08-21T07:07:07.341" v="15" actId="47"/>
        <pc:sldMkLst>
          <pc:docMk/>
          <pc:sldMk cId="0" sldId="268"/>
        </pc:sldMkLst>
      </pc:sldChg>
      <pc:sldChg chg="modSp mod modNotesTx">
        <pc:chgData name="Sarah Schaubroeck" userId="8bd569eb-3032-48bb-afa6-7c56e223a806" providerId="ADAL" clId="{9557B3E1-A84B-402A-BC05-B27C26276E9B}" dt="2025-09-01T10:46:23.314" v="3732" actId="20577"/>
        <pc:sldMkLst>
          <pc:docMk/>
          <pc:sldMk cId="0" sldId="269"/>
        </pc:sldMkLst>
        <pc:spChg chg="mod">
          <ac:chgData name="Sarah Schaubroeck" userId="8bd569eb-3032-48bb-afa6-7c56e223a806" providerId="ADAL" clId="{9557B3E1-A84B-402A-BC05-B27C26276E9B}" dt="2025-09-01T10:43:13.098" v="3067" actId="20577"/>
          <ac:spMkLst>
            <pc:docMk/>
            <pc:sldMk cId="0" sldId="269"/>
            <ac:spMk id="15" creationId="{00000000-0000-0000-0000-000000000000}"/>
          </ac:spMkLst>
        </pc:spChg>
        <pc:spChg chg="mod">
          <ac:chgData name="Sarah Schaubroeck" userId="8bd569eb-3032-48bb-afa6-7c56e223a806" providerId="ADAL" clId="{9557B3E1-A84B-402A-BC05-B27C26276E9B}" dt="2025-09-01T10:43:51.282" v="3195" actId="20577"/>
          <ac:spMkLst>
            <pc:docMk/>
            <pc:sldMk cId="0" sldId="269"/>
            <ac:spMk id="17" creationId="{00000000-0000-0000-0000-000000000000}"/>
          </ac:spMkLst>
        </pc:spChg>
        <pc:spChg chg="mod">
          <ac:chgData name="Sarah Schaubroeck" userId="8bd569eb-3032-48bb-afa6-7c56e223a806" providerId="ADAL" clId="{9557B3E1-A84B-402A-BC05-B27C26276E9B}" dt="2025-09-01T10:43:29.507" v="3110" actId="20577"/>
          <ac:spMkLst>
            <pc:docMk/>
            <pc:sldMk cId="0" sldId="269"/>
            <ac:spMk id="22" creationId="{804A60B2-C70D-ACEB-6E01-BCF668EE0AF1}"/>
          </ac:spMkLst>
        </pc:spChg>
      </pc:sldChg>
      <pc:sldChg chg="addSp modSp add mod modNotesTx">
        <pc:chgData name="Sarah Schaubroeck" userId="8bd569eb-3032-48bb-afa6-7c56e223a806" providerId="ADAL" clId="{9557B3E1-A84B-402A-BC05-B27C26276E9B}" dt="2025-09-01T10:22:18.746" v="902"/>
        <pc:sldMkLst>
          <pc:docMk/>
          <pc:sldMk cId="2091774214" sldId="357"/>
        </pc:sldMkLst>
        <pc:spChg chg="mod">
          <ac:chgData name="Sarah Schaubroeck" userId="8bd569eb-3032-48bb-afa6-7c56e223a806" providerId="ADAL" clId="{9557B3E1-A84B-402A-BC05-B27C26276E9B}" dt="2025-09-01T10:21:43.915" v="897" actId="6549"/>
          <ac:spMkLst>
            <pc:docMk/>
            <pc:sldMk cId="2091774214" sldId="357"/>
            <ac:spMk id="5" creationId="{00000000-0000-0000-0000-000000000000}"/>
          </ac:spMkLst>
        </pc:spChg>
        <pc:spChg chg="add mod">
          <ac:chgData name="Sarah Schaubroeck" userId="8bd569eb-3032-48bb-afa6-7c56e223a806" providerId="ADAL" clId="{9557B3E1-A84B-402A-BC05-B27C26276E9B}" dt="2025-09-01T10:21:55.193" v="900" actId="1076"/>
          <ac:spMkLst>
            <pc:docMk/>
            <pc:sldMk cId="2091774214" sldId="357"/>
            <ac:spMk id="8" creationId="{56D95248-D268-288D-C062-7E335BDD2FF0}"/>
          </ac:spMkLst>
        </pc:spChg>
        <pc:spChg chg="add mod">
          <ac:chgData name="Sarah Schaubroeck" userId="8bd569eb-3032-48bb-afa6-7c56e223a806" providerId="ADAL" clId="{9557B3E1-A84B-402A-BC05-B27C26276E9B}" dt="2025-09-01T10:22:18.746" v="902"/>
          <ac:spMkLst>
            <pc:docMk/>
            <pc:sldMk cId="2091774214" sldId="357"/>
            <ac:spMk id="9" creationId="{54C2C5F4-5315-4FD5-BB7E-38E3B3462F9C}"/>
          </ac:spMkLst>
        </pc:spChg>
        <pc:spChg chg="mod">
          <ac:chgData name="Sarah Schaubroeck" userId="8bd569eb-3032-48bb-afa6-7c56e223a806" providerId="ADAL" clId="{9557B3E1-A84B-402A-BC05-B27C26276E9B}" dt="2025-09-01T10:21:51.900" v="898" actId="20577"/>
          <ac:spMkLst>
            <pc:docMk/>
            <pc:sldMk cId="2091774214" sldId="357"/>
            <ac:spMk id="521" creationId="{00000000-0000-0000-0000-000000000000}"/>
          </ac:spMkLst>
        </pc:spChg>
        <pc:picChg chg="add mod">
          <ac:chgData name="Sarah Schaubroeck" userId="8bd569eb-3032-48bb-afa6-7c56e223a806" providerId="ADAL" clId="{9557B3E1-A84B-402A-BC05-B27C26276E9B}" dt="2025-09-01T10:21:22.403" v="820"/>
          <ac:picMkLst>
            <pc:docMk/>
            <pc:sldMk cId="2091774214" sldId="357"/>
            <ac:picMk id="7" creationId="{C5DBFAD6-A80A-C608-AA39-78ECCC60A2B5}"/>
          </ac:picMkLst>
        </pc:picChg>
      </pc:sldChg>
      <pc:sldChg chg="add del">
        <pc:chgData name="Sarah Schaubroeck" userId="8bd569eb-3032-48bb-afa6-7c56e223a806" providerId="ADAL" clId="{9557B3E1-A84B-402A-BC05-B27C26276E9B}" dt="2025-08-27T13:00:43.772" v="25"/>
        <pc:sldMkLst>
          <pc:docMk/>
          <pc:sldMk cId="3151972365" sldId="362"/>
        </pc:sldMkLst>
      </pc:sldChg>
      <pc:sldChg chg="add modTransition">
        <pc:chgData name="Sarah Schaubroeck" userId="8bd569eb-3032-48bb-afa6-7c56e223a806" providerId="ADAL" clId="{9557B3E1-A84B-402A-BC05-B27C26276E9B}" dt="2025-08-21T07:53:31.819" v="17"/>
        <pc:sldMkLst>
          <pc:docMk/>
          <pc:sldMk cId="1529059399" sldId="375"/>
        </pc:sldMkLst>
      </pc:sldChg>
      <pc:sldChg chg="addSp delSp modSp add mod modTransition modNotesTx">
        <pc:chgData name="Sarah Schaubroeck" userId="8bd569eb-3032-48bb-afa6-7c56e223a806" providerId="ADAL" clId="{9557B3E1-A84B-402A-BC05-B27C26276E9B}" dt="2025-09-01T10:42:51.878" v="3033" actId="20577"/>
        <pc:sldMkLst>
          <pc:docMk/>
          <pc:sldMk cId="2533367088" sldId="529"/>
        </pc:sldMkLst>
        <pc:spChg chg="mod">
          <ac:chgData name="Sarah Schaubroeck" userId="8bd569eb-3032-48bb-afa6-7c56e223a806" providerId="ADAL" clId="{9557B3E1-A84B-402A-BC05-B27C26276E9B}" dt="2025-09-01T10:39:47.917" v="2639" actId="6549"/>
          <ac:spMkLst>
            <pc:docMk/>
            <pc:sldMk cId="2533367088" sldId="529"/>
            <ac:spMk id="3" creationId="{00000000-0000-0000-0000-000000000000}"/>
          </ac:spMkLst>
        </pc:spChg>
        <pc:spChg chg="add mod">
          <ac:chgData name="Sarah Schaubroeck" userId="8bd569eb-3032-48bb-afa6-7c56e223a806" providerId="ADAL" clId="{9557B3E1-A84B-402A-BC05-B27C26276E9B}" dt="2025-09-01T10:38:48.620" v="2615"/>
          <ac:spMkLst>
            <pc:docMk/>
            <pc:sldMk cId="2533367088" sldId="529"/>
            <ac:spMk id="5" creationId="{A9A7D3A1-22BE-F327-C2DB-1112224FFE7B}"/>
          </ac:spMkLst>
        </pc:spChg>
        <pc:spChg chg="add mod">
          <ac:chgData name="Sarah Schaubroeck" userId="8bd569eb-3032-48bb-afa6-7c56e223a806" providerId="ADAL" clId="{9557B3E1-A84B-402A-BC05-B27C26276E9B}" dt="2025-09-01T10:39:16.228" v="2631" actId="20577"/>
          <ac:spMkLst>
            <pc:docMk/>
            <pc:sldMk cId="2533367088" sldId="529"/>
            <ac:spMk id="7" creationId="{A5AF1FCF-C2E6-0163-13E5-6033315C70AD}"/>
          </ac:spMkLst>
        </pc:spChg>
      </pc:sldChg>
      <pc:sldChg chg="add del">
        <pc:chgData name="Sarah Schaubroeck" userId="8bd569eb-3032-48bb-afa6-7c56e223a806" providerId="ADAL" clId="{9557B3E1-A84B-402A-BC05-B27C26276E9B}" dt="2025-08-27T13:00:43.772" v="25"/>
        <pc:sldMkLst>
          <pc:docMk/>
          <pc:sldMk cId="731914470" sldId="687"/>
        </pc:sldMkLst>
      </pc:sldChg>
      <pc:sldChg chg="delSp del mod">
        <pc:chgData name="Sarah Schaubroeck" userId="8bd569eb-3032-48bb-afa6-7c56e223a806" providerId="ADAL" clId="{9557B3E1-A84B-402A-BC05-B27C26276E9B}" dt="2025-08-27T13:01:45.503" v="28" actId="47"/>
        <pc:sldMkLst>
          <pc:docMk/>
          <pc:sldMk cId="911694743" sldId="688"/>
        </pc:sldMkLst>
      </pc:sldChg>
      <pc:sldChg chg="modSp add del mod modTransition">
        <pc:chgData name="Sarah Schaubroeck" userId="8bd569eb-3032-48bb-afa6-7c56e223a806" providerId="ADAL" clId="{9557B3E1-A84B-402A-BC05-B27C26276E9B}" dt="2025-09-01T10:37:57.084" v="2609" actId="47"/>
        <pc:sldMkLst>
          <pc:docMk/>
          <pc:sldMk cId="2149029066" sldId="761"/>
        </pc:sldMkLst>
      </pc:sldChg>
      <pc:sldChg chg="add del">
        <pc:chgData name="Sarah Schaubroeck" userId="8bd569eb-3032-48bb-afa6-7c56e223a806" providerId="ADAL" clId="{9557B3E1-A84B-402A-BC05-B27C26276E9B}" dt="2025-08-27T13:00:43.772" v="25"/>
        <pc:sldMkLst>
          <pc:docMk/>
          <pc:sldMk cId="395684793" sldId="847"/>
        </pc:sldMkLst>
      </pc:sldChg>
      <pc:sldChg chg="add del">
        <pc:chgData name="Sarah Schaubroeck" userId="8bd569eb-3032-48bb-afa6-7c56e223a806" providerId="ADAL" clId="{9557B3E1-A84B-402A-BC05-B27C26276E9B}" dt="2025-08-27T13:00:43.772" v="25"/>
        <pc:sldMkLst>
          <pc:docMk/>
          <pc:sldMk cId="1716940519" sldId="857"/>
        </pc:sldMkLst>
      </pc:sldChg>
      <pc:sldChg chg="delSp add setBg delDesignElem modNotes">
        <pc:chgData name="Sarah Schaubroeck" userId="8bd569eb-3032-48bb-afa6-7c56e223a806" providerId="ADAL" clId="{9557B3E1-A84B-402A-BC05-B27C26276E9B}" dt="2025-08-21T07:53:31.819" v="17"/>
        <pc:sldMkLst>
          <pc:docMk/>
          <pc:sldMk cId="1337426217" sldId="905"/>
        </pc:sldMkLst>
      </pc:sldChg>
      <pc:sldChg chg="addSp delSp modSp del mod modNotes modNotesTx">
        <pc:chgData name="Sarah Schaubroeck" userId="8bd569eb-3032-48bb-afa6-7c56e223a806" providerId="ADAL" clId="{9557B3E1-A84B-402A-BC05-B27C26276E9B}" dt="2025-09-01T10:17:45.658" v="769" actId="47"/>
        <pc:sldMkLst>
          <pc:docMk/>
          <pc:sldMk cId="265885555" sldId="907"/>
        </pc:sldMkLst>
      </pc:sldChg>
      <pc:sldChg chg="add del setBg modNotes">
        <pc:chgData name="Sarah Schaubroeck" userId="8bd569eb-3032-48bb-afa6-7c56e223a806" providerId="ADAL" clId="{9557B3E1-A84B-402A-BC05-B27C26276E9B}" dt="2025-08-27T13:00:43.772" v="25"/>
        <pc:sldMkLst>
          <pc:docMk/>
          <pc:sldMk cId="1829176291" sldId="909"/>
        </pc:sldMkLst>
      </pc:sldChg>
      <pc:sldChg chg="add del">
        <pc:chgData name="Sarah Schaubroeck" userId="8bd569eb-3032-48bb-afa6-7c56e223a806" providerId="ADAL" clId="{9557B3E1-A84B-402A-BC05-B27C26276E9B}" dt="2025-09-01T10:24:21.194" v="905" actId="47"/>
        <pc:sldMkLst>
          <pc:docMk/>
          <pc:sldMk cId="891884287" sldId="911"/>
        </pc:sldMkLst>
      </pc:sldChg>
      <pc:sldChg chg="modSp del mod modNotesTx">
        <pc:chgData name="Sarah Schaubroeck" userId="8bd569eb-3032-48bb-afa6-7c56e223a806" providerId="ADAL" clId="{9557B3E1-A84B-402A-BC05-B27C26276E9B}" dt="2025-09-01T10:22:27.103" v="903" actId="47"/>
        <pc:sldMkLst>
          <pc:docMk/>
          <pc:sldMk cId="0" sldId="914"/>
        </pc:sldMkLst>
      </pc:sldChg>
      <pc:sldChg chg="add del">
        <pc:chgData name="Sarah Schaubroeck" userId="8bd569eb-3032-48bb-afa6-7c56e223a806" providerId="ADAL" clId="{9557B3E1-A84B-402A-BC05-B27C26276E9B}" dt="2025-08-27T13:00:43.772" v="25"/>
        <pc:sldMkLst>
          <pc:docMk/>
          <pc:sldMk cId="2435870713" sldId="917"/>
        </pc:sldMkLst>
      </pc:sldChg>
      <pc:sldChg chg="modSp add del mod">
        <pc:chgData name="Sarah Schaubroeck" userId="8bd569eb-3032-48bb-afa6-7c56e223a806" providerId="ADAL" clId="{9557B3E1-A84B-402A-BC05-B27C26276E9B}" dt="2025-08-27T13:00:43.772" v="25"/>
        <pc:sldMkLst>
          <pc:docMk/>
          <pc:sldMk cId="739779269" sldId="918"/>
        </pc:sldMkLst>
      </pc:sldChg>
      <pc:sldChg chg="add del">
        <pc:chgData name="Sarah Schaubroeck" userId="8bd569eb-3032-48bb-afa6-7c56e223a806" providerId="ADAL" clId="{9557B3E1-A84B-402A-BC05-B27C26276E9B}" dt="2025-08-27T13:09:06.741" v="76" actId="47"/>
        <pc:sldMkLst>
          <pc:docMk/>
          <pc:sldMk cId="828456910" sldId="962"/>
        </pc:sldMkLst>
      </pc:sldChg>
      <pc:sldChg chg="addSp delSp modSp add mod modNotesTx">
        <pc:chgData name="Sarah Schaubroeck" userId="8bd569eb-3032-48bb-afa6-7c56e223a806" providerId="ADAL" clId="{9557B3E1-A84B-402A-BC05-B27C26276E9B}" dt="2025-09-01T10:18:29.786" v="817" actId="20577"/>
        <pc:sldMkLst>
          <pc:docMk/>
          <pc:sldMk cId="3425259493" sldId="964"/>
        </pc:sldMkLst>
        <pc:picChg chg="add mod">
          <ac:chgData name="Sarah Schaubroeck" userId="8bd569eb-3032-48bb-afa6-7c56e223a806" providerId="ADAL" clId="{9557B3E1-A84B-402A-BC05-B27C26276E9B}" dt="2025-09-01T10:18:03.030" v="773" actId="1076"/>
          <ac:picMkLst>
            <pc:docMk/>
            <pc:sldMk cId="3425259493" sldId="964"/>
            <ac:picMk id="3" creationId="{20A8F067-85D7-EF86-541A-2D9F69C8DD2F}"/>
          </ac:picMkLst>
        </pc:picChg>
      </pc:sldChg>
      <pc:sldChg chg="add del ord modNotes">
        <pc:chgData name="Sarah Schaubroeck" userId="8bd569eb-3032-48bb-afa6-7c56e223a806" providerId="ADAL" clId="{9557B3E1-A84B-402A-BC05-B27C26276E9B}" dt="2025-08-27T13:08:57.486" v="75" actId="47"/>
        <pc:sldMkLst>
          <pc:docMk/>
          <pc:sldMk cId="1443538823" sldId="967"/>
        </pc:sldMkLst>
      </pc:sldChg>
      <pc:sldChg chg="add del modNotes">
        <pc:chgData name="Sarah Schaubroeck" userId="8bd569eb-3032-48bb-afa6-7c56e223a806" providerId="ADAL" clId="{9557B3E1-A84B-402A-BC05-B27C26276E9B}" dt="2025-08-27T13:09:12.425" v="77" actId="47"/>
        <pc:sldMkLst>
          <pc:docMk/>
          <pc:sldMk cId="15324516" sldId="968"/>
        </pc:sldMkLst>
      </pc:sldChg>
      <pc:sldChg chg="addSp delSp modSp add del mod modNotesTx">
        <pc:chgData name="Sarah Schaubroeck" userId="8bd569eb-3032-48bb-afa6-7c56e223a806" providerId="ADAL" clId="{9557B3E1-A84B-402A-BC05-B27C26276E9B}" dt="2025-09-01T10:38:35.851" v="2614" actId="1076"/>
        <pc:sldMkLst>
          <pc:docMk/>
          <pc:sldMk cId="739779269" sldId="969"/>
        </pc:sldMkLst>
        <pc:spChg chg="mod">
          <ac:chgData name="Sarah Schaubroeck" userId="8bd569eb-3032-48bb-afa6-7c56e223a806" providerId="ADAL" clId="{9557B3E1-A84B-402A-BC05-B27C26276E9B}" dt="2025-09-01T10:24:37.576" v="909" actId="14100"/>
          <ac:spMkLst>
            <pc:docMk/>
            <pc:sldMk cId="739779269" sldId="969"/>
            <ac:spMk id="6" creationId="{2BFA9FD9-F078-8100-9EDF-0D8EEBFD7B34}"/>
          </ac:spMkLst>
        </pc:spChg>
        <pc:spChg chg="mod">
          <ac:chgData name="Sarah Schaubroeck" userId="8bd569eb-3032-48bb-afa6-7c56e223a806" providerId="ADAL" clId="{9557B3E1-A84B-402A-BC05-B27C26276E9B}" dt="2025-09-01T10:24:51.027" v="910" actId="255"/>
          <ac:spMkLst>
            <pc:docMk/>
            <pc:sldMk cId="739779269" sldId="969"/>
            <ac:spMk id="7" creationId="{B0CDE7A9-071F-EF59-9BCB-19949BF875F8}"/>
          </ac:spMkLst>
        </pc:spChg>
        <pc:spChg chg="mod">
          <ac:chgData name="Sarah Schaubroeck" userId="8bd569eb-3032-48bb-afa6-7c56e223a806" providerId="ADAL" clId="{9557B3E1-A84B-402A-BC05-B27C26276E9B}" dt="2025-09-01T10:26:13.514" v="952" actId="27636"/>
          <ac:spMkLst>
            <pc:docMk/>
            <pc:sldMk cId="739779269" sldId="969"/>
            <ac:spMk id="8" creationId="{E791DBE3-DBE9-D785-D328-849700E6A028}"/>
          </ac:spMkLst>
        </pc:spChg>
        <pc:spChg chg="mod">
          <ac:chgData name="Sarah Schaubroeck" userId="8bd569eb-3032-48bb-afa6-7c56e223a806" providerId="ADAL" clId="{9557B3E1-A84B-402A-BC05-B27C26276E9B}" dt="2025-09-01T10:25:00.015" v="913" actId="403"/>
          <ac:spMkLst>
            <pc:docMk/>
            <pc:sldMk cId="739779269" sldId="969"/>
            <ac:spMk id="9" creationId="{B004C4C3-1079-59DC-273C-FF85DF47CA7A}"/>
          </ac:spMkLst>
        </pc:spChg>
        <pc:spChg chg="mod">
          <ac:chgData name="Sarah Schaubroeck" userId="8bd569eb-3032-48bb-afa6-7c56e223a806" providerId="ADAL" clId="{9557B3E1-A84B-402A-BC05-B27C26276E9B}" dt="2025-09-01T10:30:17.712" v="1994" actId="5793"/>
          <ac:spMkLst>
            <pc:docMk/>
            <pc:sldMk cId="739779269" sldId="969"/>
            <ac:spMk id="10" creationId="{84BFF0C5-581A-E3D7-592C-EAB582B31F26}"/>
          </ac:spMkLst>
        </pc:spChg>
        <pc:spChg chg="add mod">
          <ac:chgData name="Sarah Schaubroeck" userId="8bd569eb-3032-48bb-afa6-7c56e223a806" providerId="ADAL" clId="{9557B3E1-A84B-402A-BC05-B27C26276E9B}" dt="2025-09-01T10:38:35.851" v="2614" actId="1076"/>
          <ac:spMkLst>
            <pc:docMk/>
            <pc:sldMk cId="739779269" sldId="969"/>
            <ac:spMk id="11" creationId="{6871FF46-4991-26F2-329B-46CEF85D7DA7}"/>
          </ac:spMkLst>
        </pc:spChg>
      </pc:sldChg>
      <pc:sldChg chg="modSp add mod modNotesTx">
        <pc:chgData name="Sarah Schaubroeck" userId="8bd569eb-3032-48bb-afa6-7c56e223a806" providerId="ADAL" clId="{9557B3E1-A84B-402A-BC05-B27C26276E9B}" dt="2025-09-01T10:37:43.743" v="2608" actId="1076"/>
        <pc:sldMkLst>
          <pc:docMk/>
          <pc:sldMk cId="1810980274" sldId="970"/>
        </pc:sldMkLst>
      </pc:sldChg>
      <pc:sldChg chg="addSp delSp modSp add del mod modNotes modNotesTx">
        <pc:chgData name="Sarah Schaubroeck" userId="8bd569eb-3032-48bb-afa6-7c56e223a806" providerId="ADAL" clId="{9557B3E1-A84B-402A-BC05-B27C26276E9B}" dt="2025-09-01T10:18:34.490" v="818" actId="47"/>
        <pc:sldMkLst>
          <pc:docMk/>
          <pc:sldMk cId="3242443775" sldId="970"/>
        </pc:sldMkLst>
      </pc:sldChg>
      <pc:sldMasterChg chg="del delSldLayout">
        <pc:chgData name="Sarah Schaubroeck" userId="8bd569eb-3032-48bb-afa6-7c56e223a806" providerId="ADAL" clId="{9557B3E1-A84B-402A-BC05-B27C26276E9B}" dt="2025-08-27T13:09:12.425" v="77" actId="47"/>
        <pc:sldMasterMkLst>
          <pc:docMk/>
          <pc:sldMasterMk cId="3939337329" sldId="2147483660"/>
        </pc:sldMasterMkLst>
        <pc:sldLayoutChg chg="del">
          <pc:chgData name="Sarah Schaubroeck" userId="8bd569eb-3032-48bb-afa6-7c56e223a806" providerId="ADAL" clId="{9557B3E1-A84B-402A-BC05-B27C26276E9B}" dt="2025-08-27T13:09:12.425" v="77" actId="47"/>
          <pc:sldLayoutMkLst>
            <pc:docMk/>
            <pc:sldMasterMk cId="3939337329" sldId="2147483660"/>
            <pc:sldLayoutMk cId="372329859" sldId="2147483661"/>
          </pc:sldLayoutMkLst>
        </pc:sldLayoutChg>
        <pc:sldLayoutChg chg="del">
          <pc:chgData name="Sarah Schaubroeck" userId="8bd569eb-3032-48bb-afa6-7c56e223a806" providerId="ADAL" clId="{9557B3E1-A84B-402A-BC05-B27C26276E9B}" dt="2025-08-27T13:09:12.425" v="77" actId="47"/>
          <pc:sldLayoutMkLst>
            <pc:docMk/>
            <pc:sldMasterMk cId="3939337329" sldId="2147483660"/>
            <pc:sldLayoutMk cId="388928226" sldId="2147483662"/>
          </pc:sldLayoutMkLst>
        </pc:sldLayoutChg>
        <pc:sldLayoutChg chg="del">
          <pc:chgData name="Sarah Schaubroeck" userId="8bd569eb-3032-48bb-afa6-7c56e223a806" providerId="ADAL" clId="{9557B3E1-A84B-402A-BC05-B27C26276E9B}" dt="2025-08-27T13:08:57.486" v="75" actId="47"/>
          <pc:sldLayoutMkLst>
            <pc:docMk/>
            <pc:sldMasterMk cId="3939337329" sldId="2147483660"/>
            <pc:sldLayoutMk cId="724500202" sldId="2147483663"/>
          </pc:sldLayoutMkLst>
        </pc:sldLayoutChg>
        <pc:sldLayoutChg chg="del">
          <pc:chgData name="Sarah Schaubroeck" userId="8bd569eb-3032-48bb-afa6-7c56e223a806" providerId="ADAL" clId="{9557B3E1-A84B-402A-BC05-B27C26276E9B}" dt="2025-08-27T13:09:12.425" v="77" actId="47"/>
          <pc:sldLayoutMkLst>
            <pc:docMk/>
            <pc:sldMasterMk cId="3939337329" sldId="2147483660"/>
            <pc:sldLayoutMk cId="1005338179" sldId="2147483664"/>
          </pc:sldLayoutMkLst>
        </pc:sldLayoutChg>
        <pc:sldLayoutChg chg="del">
          <pc:chgData name="Sarah Schaubroeck" userId="8bd569eb-3032-48bb-afa6-7c56e223a806" providerId="ADAL" clId="{9557B3E1-A84B-402A-BC05-B27C26276E9B}" dt="2025-08-27T13:09:12.425" v="77" actId="47"/>
          <pc:sldLayoutMkLst>
            <pc:docMk/>
            <pc:sldMasterMk cId="3939337329" sldId="2147483660"/>
            <pc:sldLayoutMk cId="667673627" sldId="2147483665"/>
          </pc:sldLayoutMkLst>
        </pc:sldLayoutChg>
        <pc:sldLayoutChg chg="del">
          <pc:chgData name="Sarah Schaubroeck" userId="8bd569eb-3032-48bb-afa6-7c56e223a806" providerId="ADAL" clId="{9557B3E1-A84B-402A-BC05-B27C26276E9B}" dt="2025-08-27T13:09:12.425" v="77" actId="47"/>
          <pc:sldLayoutMkLst>
            <pc:docMk/>
            <pc:sldMasterMk cId="3939337329" sldId="2147483660"/>
            <pc:sldLayoutMk cId="1981205652" sldId="2147483666"/>
          </pc:sldLayoutMkLst>
        </pc:sldLayoutChg>
        <pc:sldLayoutChg chg="del">
          <pc:chgData name="Sarah Schaubroeck" userId="8bd569eb-3032-48bb-afa6-7c56e223a806" providerId="ADAL" clId="{9557B3E1-A84B-402A-BC05-B27C26276E9B}" dt="2025-08-27T13:09:12.425" v="77" actId="47"/>
          <pc:sldLayoutMkLst>
            <pc:docMk/>
            <pc:sldMasterMk cId="3939337329" sldId="2147483660"/>
            <pc:sldLayoutMk cId="3373222752" sldId="2147483667"/>
          </pc:sldLayoutMkLst>
        </pc:sldLayoutChg>
        <pc:sldLayoutChg chg="del">
          <pc:chgData name="Sarah Schaubroeck" userId="8bd569eb-3032-48bb-afa6-7c56e223a806" providerId="ADAL" clId="{9557B3E1-A84B-402A-BC05-B27C26276E9B}" dt="2025-08-27T13:09:12.425" v="77" actId="47"/>
          <pc:sldLayoutMkLst>
            <pc:docMk/>
            <pc:sldMasterMk cId="3939337329" sldId="2147483660"/>
            <pc:sldLayoutMk cId="3094885956" sldId="2147483668"/>
          </pc:sldLayoutMkLst>
        </pc:sldLayoutChg>
        <pc:sldLayoutChg chg="del">
          <pc:chgData name="Sarah Schaubroeck" userId="8bd569eb-3032-48bb-afa6-7c56e223a806" providerId="ADAL" clId="{9557B3E1-A84B-402A-BC05-B27C26276E9B}" dt="2025-08-27T13:09:12.425" v="77" actId="47"/>
          <pc:sldLayoutMkLst>
            <pc:docMk/>
            <pc:sldMasterMk cId="3939337329" sldId="2147483660"/>
            <pc:sldLayoutMk cId="2133127139" sldId="2147483669"/>
          </pc:sldLayoutMkLst>
        </pc:sldLayoutChg>
      </pc:sldMasterChg>
    </pc:docChg>
  </pc:docChgLst>
  <pc:docChgLst>
    <pc:chgData name="Els De Bondt" userId="S::els.de.bondt_g-o.be#ext#@vrijclbnetwerk.onmicrosoft.com::773a6d83-fabf-4473-b6a9-bc51ff9163f4" providerId="AD" clId="Web-{ECFA5A36-AE5B-4C1F-B9DC-FE3E55E1A942}"/>
    <pc:docChg chg="mod">
      <pc:chgData name="Els De Bondt" userId="S::els.de.bondt_g-o.be#ext#@vrijclbnetwerk.onmicrosoft.com::773a6d83-fabf-4473-b6a9-bc51ff9163f4" providerId="AD" clId="Web-{ECFA5A36-AE5B-4C1F-B9DC-FE3E55E1A942}" dt="2025-09-01T11:36:57.740" v="0"/>
      <pc:docMkLst>
        <pc:docMk/>
      </pc:docMkLst>
    </pc:docChg>
  </pc:docChgLst>
  <pc:docChgLst>
    <pc:chgData name="Ann Van Rompaey" userId="f807e356-a69c-4d5c-9c34-dc148db82eee" providerId="ADAL" clId="{3CEB333B-AE23-43B4-862B-FD022030BBB2}"/>
    <pc:docChg chg="custSel modSld">
      <pc:chgData name="Ann Van Rompaey" userId="f807e356-a69c-4d5c-9c34-dc148db82eee" providerId="ADAL" clId="{3CEB333B-AE23-43B4-862B-FD022030BBB2}" dt="2025-09-01T14:52:22.323" v="305" actId="20577"/>
      <pc:docMkLst>
        <pc:docMk/>
      </pc:docMkLst>
      <pc:sldChg chg="modNotesTx">
        <pc:chgData name="Ann Van Rompaey" userId="f807e356-a69c-4d5c-9c34-dc148db82eee" providerId="ADAL" clId="{3CEB333B-AE23-43B4-862B-FD022030BBB2}" dt="2025-09-01T14:40:11.725" v="134" actId="20577"/>
        <pc:sldMkLst>
          <pc:docMk/>
          <pc:sldMk cId="0" sldId="261"/>
        </pc:sldMkLst>
      </pc:sldChg>
      <pc:sldChg chg="modNotesTx">
        <pc:chgData name="Ann Van Rompaey" userId="f807e356-a69c-4d5c-9c34-dc148db82eee" providerId="ADAL" clId="{3CEB333B-AE23-43B4-862B-FD022030BBB2}" dt="2025-09-01T14:52:22.323" v="305" actId="20577"/>
        <pc:sldMkLst>
          <pc:docMk/>
          <pc:sldMk cId="0" sldId="269"/>
        </pc:sldMkLst>
      </pc:sldChg>
      <pc:sldChg chg="modNotesTx">
        <pc:chgData name="Ann Van Rompaey" userId="f807e356-a69c-4d5c-9c34-dc148db82eee" providerId="ADAL" clId="{3CEB333B-AE23-43B4-862B-FD022030BBB2}" dt="2025-09-01T14:42:37.691" v="188" actId="20577"/>
        <pc:sldMkLst>
          <pc:docMk/>
          <pc:sldMk cId="2091774214" sldId="357"/>
        </pc:sldMkLst>
      </pc:sldChg>
      <pc:sldChg chg="modNotesTx">
        <pc:chgData name="Ann Van Rompaey" userId="f807e356-a69c-4d5c-9c34-dc148db82eee" providerId="ADAL" clId="{3CEB333B-AE23-43B4-862B-FD022030BBB2}" dt="2025-09-01T14:51:35.093" v="304" actId="20577"/>
        <pc:sldMkLst>
          <pc:docMk/>
          <pc:sldMk cId="2533367088" sldId="529"/>
        </pc:sldMkLst>
      </pc:sldChg>
      <pc:sldChg chg="modNotesTx">
        <pc:chgData name="Ann Van Rompaey" userId="f807e356-a69c-4d5c-9c34-dc148db82eee" providerId="ADAL" clId="{3CEB333B-AE23-43B4-862B-FD022030BBB2}" dt="2025-09-01T14:46:39.168" v="284" actId="20577"/>
        <pc:sldMkLst>
          <pc:docMk/>
          <pc:sldMk cId="4107324236" sldId="916"/>
        </pc:sldMkLst>
      </pc:sldChg>
      <pc:sldChg chg="modSp mod">
        <pc:chgData name="Ann Van Rompaey" userId="f807e356-a69c-4d5c-9c34-dc148db82eee" providerId="ADAL" clId="{3CEB333B-AE23-43B4-862B-FD022030BBB2}" dt="2025-09-01T14:47:56.522" v="295" actId="20577"/>
        <pc:sldMkLst>
          <pc:docMk/>
          <pc:sldMk cId="1810980274" sldId="970"/>
        </pc:sldMkLst>
      </pc:sldChg>
    </pc:docChg>
  </pc:docChgLst>
  <pc:docChgLst>
    <pc:chgData name="Laetitia Bokestael" userId="6a096805-fffc-4000-80b1-9ff9f98bf1fe" providerId="ADAL" clId="{853BCB45-272B-4495-8F00-6C1FEC576516}"/>
    <pc:docChg chg="custSel addSld modSld">
      <pc:chgData name="Laetitia Bokestael" userId="6a096805-fffc-4000-80b1-9ff9f98bf1fe" providerId="ADAL" clId="{853BCB45-272B-4495-8F00-6C1FEC576516}" dt="2025-09-03T13:09:35.372" v="1924" actId="20577"/>
      <pc:docMkLst>
        <pc:docMk/>
      </pc:docMkLst>
      <pc:sldChg chg="modNotesTx">
        <pc:chgData name="Laetitia Bokestael" userId="6a096805-fffc-4000-80b1-9ff9f98bf1fe" providerId="ADAL" clId="{853BCB45-272B-4495-8F00-6C1FEC576516}" dt="2025-09-02T06:45:01" v="54" actId="20577"/>
        <pc:sldMkLst>
          <pc:docMk/>
          <pc:sldMk cId="2091774214" sldId="357"/>
        </pc:sldMkLst>
      </pc:sldChg>
      <pc:sldChg chg="modSp mod modCm modNotesTx">
        <pc:chgData name="Laetitia Bokestael" userId="6a096805-fffc-4000-80b1-9ff9f98bf1fe" providerId="ADAL" clId="{853BCB45-272B-4495-8F00-6C1FEC576516}" dt="2025-09-03T13:09:35.372" v="1924" actId="20577"/>
        <pc:sldMkLst>
          <pc:docMk/>
          <pc:sldMk cId="2533367088" sldId="529"/>
        </pc:sldMkLst>
        <pc:spChg chg="mod">
          <ac:chgData name="Laetitia Bokestael" userId="6a096805-fffc-4000-80b1-9ff9f98bf1fe" providerId="ADAL" clId="{853BCB45-272B-4495-8F00-6C1FEC576516}" dt="2025-09-03T13:09:35.372" v="1924" actId="20577"/>
          <ac:spMkLst>
            <pc:docMk/>
            <pc:sldMk cId="2533367088" sldId="52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aetitia Bokestael" userId="6a096805-fffc-4000-80b1-9ff9f98bf1fe" providerId="ADAL" clId="{853BCB45-272B-4495-8F00-6C1FEC576516}" dt="2025-09-03T13:09:35.372" v="1924" actId="20577"/>
              <pc2:cmMkLst xmlns:pc2="http://schemas.microsoft.com/office/powerpoint/2019/9/main/command">
                <pc:docMk/>
                <pc:sldMk cId="2533367088" sldId="529"/>
                <pc2:cmMk id="{A404BE11-4A24-4FC4-916B-0D3768C3D755}"/>
              </pc2:cmMkLst>
            </pc226:cmChg>
          </p:ext>
        </pc:extLst>
      </pc:sldChg>
      <pc:sldChg chg="modNotesTx">
        <pc:chgData name="Laetitia Bokestael" userId="6a096805-fffc-4000-80b1-9ff9f98bf1fe" providerId="ADAL" clId="{853BCB45-272B-4495-8F00-6C1FEC576516}" dt="2025-09-02T07:11:45.239" v="1573" actId="20577"/>
        <pc:sldMkLst>
          <pc:docMk/>
          <pc:sldMk cId="4107324236" sldId="916"/>
        </pc:sldMkLst>
      </pc:sldChg>
      <pc:sldChg chg="modNotesTx">
        <pc:chgData name="Laetitia Bokestael" userId="6a096805-fffc-4000-80b1-9ff9f98bf1fe" providerId="ADAL" clId="{853BCB45-272B-4495-8F00-6C1FEC576516}" dt="2025-09-02T07:05:24.076" v="1483" actId="20577"/>
        <pc:sldMkLst>
          <pc:docMk/>
          <pc:sldMk cId="739779269" sldId="969"/>
        </pc:sldMkLst>
      </pc:sldChg>
      <pc:sldChg chg="mod modShow">
        <pc:chgData name="Laetitia Bokestael" userId="6a096805-fffc-4000-80b1-9ff9f98bf1fe" providerId="ADAL" clId="{853BCB45-272B-4495-8F00-6C1FEC576516}" dt="2025-09-03T13:03:57.367" v="1824" actId="729"/>
        <pc:sldMkLst>
          <pc:docMk/>
          <pc:sldMk cId="1810980274" sldId="970"/>
        </pc:sldMkLst>
      </pc:sldChg>
      <pc:sldChg chg="modSp add mod">
        <pc:chgData name="Laetitia Bokestael" userId="6a096805-fffc-4000-80b1-9ff9f98bf1fe" providerId="ADAL" clId="{853BCB45-272B-4495-8F00-6C1FEC576516}" dt="2025-09-03T13:04:12.063" v="1869" actId="6549"/>
        <pc:sldMkLst>
          <pc:docMk/>
          <pc:sldMk cId="3573694883" sldId="971"/>
        </pc:sldMkLst>
        <pc:spChg chg="mod">
          <ac:chgData name="Laetitia Bokestael" userId="6a096805-fffc-4000-80b1-9ff9f98bf1fe" providerId="ADAL" clId="{853BCB45-272B-4495-8F00-6C1FEC576516}" dt="2025-09-03T13:04:12.063" v="1869" actId="6549"/>
          <ac:spMkLst>
            <pc:docMk/>
            <pc:sldMk cId="3573694883" sldId="971"/>
            <ac:spMk id="521" creationId="{257F32EC-924F-1DA0-113F-3B6388A5BE44}"/>
          </ac:spMkLst>
        </pc:spChg>
      </pc:sldChg>
    </pc:docChg>
  </pc:docChgLst>
  <pc:docChgLst>
    <pc:chgData name="Marjolein Van Bogaert" userId="f8d5fb05-a614-4744-a22a-566195b8d6df" providerId="ADAL" clId="{94FAB31B-98E0-5297-AC6E-72D6D8C8F276}"/>
    <pc:docChg chg="undo custSel addSld delSld modSld sldOrd">
      <pc:chgData name="Marjolein Van Bogaert" userId="f8d5fb05-a614-4744-a22a-566195b8d6df" providerId="ADAL" clId="{94FAB31B-98E0-5297-AC6E-72D6D8C8F276}" dt="2025-09-05T09:54:25.538" v="2984"/>
      <pc:docMkLst>
        <pc:docMk/>
      </pc:docMkLst>
      <pc:sldChg chg="addSp delSp modSp mod modTransition delAnim">
        <pc:chgData name="Marjolein Van Bogaert" userId="f8d5fb05-a614-4744-a22a-566195b8d6df" providerId="ADAL" clId="{94FAB31B-98E0-5297-AC6E-72D6D8C8F276}" dt="2025-09-05T09:36:08.410" v="2958"/>
        <pc:sldMkLst>
          <pc:docMk/>
          <pc:sldMk cId="0" sldId="256"/>
        </pc:sldMkLst>
        <pc:picChg chg="add mod">
          <ac:chgData name="Marjolein Van Bogaert" userId="f8d5fb05-a614-4744-a22a-566195b8d6df" providerId="ADAL" clId="{94FAB31B-98E0-5297-AC6E-72D6D8C8F276}" dt="2025-09-05T09:36:08.410" v="2958"/>
          <ac:picMkLst>
            <pc:docMk/>
            <pc:sldMk cId="0" sldId="256"/>
            <ac:picMk id="13" creationId="{2328F91C-3F5D-5743-E866-7D666FFB0AFF}"/>
          </ac:picMkLst>
        </pc:picChg>
      </pc:sldChg>
      <pc:sldChg chg="addSp delSp modSp mod modTransition delAnim">
        <pc:chgData name="Marjolein Van Bogaert" userId="f8d5fb05-a614-4744-a22a-566195b8d6df" providerId="ADAL" clId="{94FAB31B-98E0-5297-AC6E-72D6D8C8F276}" dt="2025-09-05T09:36:08.410" v="2958"/>
        <pc:sldMkLst>
          <pc:docMk/>
          <pc:sldMk cId="0" sldId="258"/>
        </pc:sldMkLst>
        <pc:spChg chg="mod">
          <ac:chgData name="Marjolein Van Bogaert" userId="f8d5fb05-a614-4744-a22a-566195b8d6df" providerId="ADAL" clId="{94FAB31B-98E0-5297-AC6E-72D6D8C8F276}" dt="2025-08-25T13:43:36.163" v="2" actId="1076"/>
          <ac:spMkLst>
            <pc:docMk/>
            <pc:sldMk cId="0" sldId="258"/>
            <ac:spMk id="8" creationId="{00000000-0000-0000-0000-000000000000}"/>
          </ac:spMkLst>
        </pc:spChg>
        <pc:spChg chg="add mod">
          <ac:chgData name="Marjolein Van Bogaert" userId="f8d5fb05-a614-4744-a22a-566195b8d6df" providerId="ADAL" clId="{94FAB31B-98E0-5297-AC6E-72D6D8C8F276}" dt="2025-08-25T13:43:54.695" v="6" actId="14100"/>
          <ac:spMkLst>
            <pc:docMk/>
            <pc:sldMk cId="0" sldId="258"/>
            <ac:spMk id="11" creationId="{C090CF4A-A68A-46F8-E32D-725B10FE5072}"/>
          </ac:spMkLst>
        </pc:spChg>
        <pc:picChg chg="add mod">
          <ac:chgData name="Marjolein Van Bogaert" userId="f8d5fb05-a614-4744-a22a-566195b8d6df" providerId="ADAL" clId="{94FAB31B-98E0-5297-AC6E-72D6D8C8F276}" dt="2025-09-05T09:36:08.410" v="2958"/>
          <ac:picMkLst>
            <pc:docMk/>
            <pc:sldMk cId="0" sldId="258"/>
            <ac:picMk id="14" creationId="{E462578F-C193-34A2-AE02-ABCFA0A58185}"/>
          </ac:picMkLst>
        </pc:picChg>
      </pc:sldChg>
      <pc:sldChg chg="addSp modSp modTransition">
        <pc:chgData name="Marjolein Van Bogaert" userId="f8d5fb05-a614-4744-a22a-566195b8d6df" providerId="ADAL" clId="{94FAB31B-98E0-5297-AC6E-72D6D8C8F276}" dt="2025-09-05T09:36:08.410" v="2958"/>
        <pc:sldMkLst>
          <pc:docMk/>
          <pc:sldMk cId="0" sldId="261"/>
        </pc:sldMkLst>
        <pc:picChg chg="add mod">
          <ac:chgData name="Marjolein Van Bogaert" userId="f8d5fb05-a614-4744-a22a-566195b8d6df" providerId="ADAL" clId="{94FAB31B-98E0-5297-AC6E-72D6D8C8F276}" dt="2025-09-05T09:36:08.410" v="2958"/>
          <ac:picMkLst>
            <pc:docMk/>
            <pc:sldMk cId="0" sldId="261"/>
            <ac:picMk id="7" creationId="{6895DEC0-1C55-3697-ACB4-A5346870944D}"/>
          </ac:picMkLst>
        </pc:picChg>
      </pc:sldChg>
      <pc:sldChg chg="delSp del mod delAnim">
        <pc:chgData name="Marjolein Van Bogaert" userId="f8d5fb05-a614-4744-a22a-566195b8d6df" providerId="ADAL" clId="{94FAB31B-98E0-5297-AC6E-72D6D8C8F276}" dt="2025-08-25T14:16:49.315" v="297" actId="2696"/>
        <pc:sldMkLst>
          <pc:docMk/>
          <pc:sldMk cId="0" sldId="267"/>
        </pc:sldMkLst>
      </pc:sldChg>
      <pc:sldChg chg="addSp delSp modSp mod modTransition modAnim">
        <pc:chgData name="Marjolein Van Bogaert" userId="f8d5fb05-a614-4744-a22a-566195b8d6df" providerId="ADAL" clId="{94FAB31B-98E0-5297-AC6E-72D6D8C8F276}" dt="2025-09-05T09:54:25.538" v="2984"/>
        <pc:sldMkLst>
          <pc:docMk/>
          <pc:sldMk cId="0" sldId="269"/>
        </pc:sldMkLst>
        <pc:spChg chg="mod">
          <ac:chgData name="Marjolein Van Bogaert" userId="f8d5fb05-a614-4744-a22a-566195b8d6df" providerId="ADAL" clId="{94FAB31B-98E0-5297-AC6E-72D6D8C8F276}" dt="2025-08-25T14:43:23.279" v="2760" actId="255"/>
          <ac:spMkLst>
            <pc:docMk/>
            <pc:sldMk cId="0" sldId="269"/>
            <ac:spMk id="15" creationId="{00000000-0000-0000-0000-000000000000}"/>
          </ac:spMkLst>
        </pc:spChg>
        <pc:spChg chg="mod">
          <ac:chgData name="Marjolein Van Bogaert" userId="f8d5fb05-a614-4744-a22a-566195b8d6df" providerId="ADAL" clId="{94FAB31B-98E0-5297-AC6E-72D6D8C8F276}" dt="2025-08-25T14:43:01.751" v="2756" actId="20577"/>
          <ac:spMkLst>
            <pc:docMk/>
            <pc:sldMk cId="0" sldId="269"/>
            <ac:spMk id="17" creationId="{00000000-0000-0000-0000-000000000000}"/>
          </ac:spMkLst>
        </pc:spChg>
        <pc:spChg chg="mod">
          <ac:chgData name="Marjolein Van Bogaert" userId="f8d5fb05-a614-4744-a22a-566195b8d6df" providerId="ADAL" clId="{94FAB31B-98E0-5297-AC6E-72D6D8C8F276}" dt="2025-08-25T14:42:52.214" v="2752" actId="20577"/>
          <ac:spMkLst>
            <pc:docMk/>
            <pc:sldMk cId="0" sldId="269"/>
            <ac:spMk id="20" creationId="{00000000-0000-0000-0000-000000000000}"/>
          </ac:spMkLst>
        </pc:spChg>
        <pc:spChg chg="add mod">
          <ac:chgData name="Marjolein Van Bogaert" userId="f8d5fb05-a614-4744-a22a-566195b8d6df" providerId="ADAL" clId="{94FAB31B-98E0-5297-AC6E-72D6D8C8F276}" dt="2025-08-25T14:43:13.433" v="2758" actId="1076"/>
          <ac:spMkLst>
            <pc:docMk/>
            <pc:sldMk cId="0" sldId="269"/>
            <ac:spMk id="22" creationId="{804A60B2-C70D-ACEB-6E01-BCF668EE0AF1}"/>
          </ac:spMkLst>
        </pc:spChg>
        <pc:picChg chg="add del mod">
          <ac:chgData name="Marjolein Van Bogaert" userId="f8d5fb05-a614-4744-a22a-566195b8d6df" providerId="ADAL" clId="{94FAB31B-98E0-5297-AC6E-72D6D8C8F276}" dt="2025-09-05T09:53:13.777" v="2983"/>
          <ac:picMkLst>
            <pc:docMk/>
            <pc:sldMk cId="0" sldId="269"/>
            <ac:picMk id="26" creationId="{773645CD-1301-FE9B-9106-F8EF0EBD4805}"/>
          </ac:picMkLst>
        </pc:picChg>
        <pc:picChg chg="add mod">
          <ac:chgData name="Marjolein Van Bogaert" userId="f8d5fb05-a614-4744-a22a-566195b8d6df" providerId="ADAL" clId="{94FAB31B-98E0-5297-AC6E-72D6D8C8F276}" dt="2025-09-05T09:54:25.538" v="2984"/>
          <ac:picMkLst>
            <pc:docMk/>
            <pc:sldMk cId="0" sldId="269"/>
            <ac:picMk id="30" creationId="{6534C953-3CE0-62BB-89EB-4AFCE19C6A5C}"/>
          </ac:picMkLst>
        </pc:picChg>
        <pc:picChg chg="del">
          <ac:chgData name="Marjolein Van Bogaert" userId="f8d5fb05-a614-4744-a22a-566195b8d6df" providerId="ADAL" clId="{94FAB31B-98E0-5297-AC6E-72D6D8C8F276}" dt="2025-09-05T09:31:51.211" v="2956"/>
          <ac:picMkLst>
            <pc:docMk/>
            <pc:sldMk cId="0" sldId="269"/>
            <ac:picMk id="36" creationId="{82E8B16E-FE87-BF75-FA54-991A1EAE9622}"/>
          </ac:picMkLst>
        </pc:picChg>
      </pc:sldChg>
      <pc:sldChg chg="addSp modSp modTransition">
        <pc:chgData name="Marjolein Van Bogaert" userId="f8d5fb05-a614-4744-a22a-566195b8d6df" providerId="ADAL" clId="{94FAB31B-98E0-5297-AC6E-72D6D8C8F276}" dt="2025-09-05T09:36:08.410" v="2958"/>
        <pc:sldMkLst>
          <pc:docMk/>
          <pc:sldMk cId="2091774214" sldId="357"/>
        </pc:sldMkLst>
        <pc:picChg chg="add mod">
          <ac:chgData name="Marjolein Van Bogaert" userId="f8d5fb05-a614-4744-a22a-566195b8d6df" providerId="ADAL" clId="{94FAB31B-98E0-5297-AC6E-72D6D8C8F276}" dt="2025-09-05T09:36:08.410" v="2958"/>
          <ac:picMkLst>
            <pc:docMk/>
            <pc:sldMk cId="2091774214" sldId="357"/>
            <ac:picMk id="12" creationId="{960FA4FA-F352-4BE8-21F9-DA1885E6C1DC}"/>
          </ac:picMkLst>
        </pc:picChg>
      </pc:sldChg>
      <pc:sldChg chg="del modNotes modNotesTx">
        <pc:chgData name="Marjolein Van Bogaert" userId="f8d5fb05-a614-4744-a22a-566195b8d6df" providerId="ADAL" clId="{94FAB31B-98E0-5297-AC6E-72D6D8C8F276}" dt="2025-08-25T14:16:44.861" v="296" actId="2696"/>
        <pc:sldMkLst>
          <pc:docMk/>
          <pc:sldMk cId="1529059399" sldId="375"/>
        </pc:sldMkLst>
      </pc:sldChg>
      <pc:sldChg chg="addSp delSp modSp modTransition modAnim modNotes">
        <pc:chgData name="Marjolein Van Bogaert" userId="f8d5fb05-a614-4744-a22a-566195b8d6df" providerId="ADAL" clId="{94FAB31B-98E0-5297-AC6E-72D6D8C8F276}" dt="2025-09-05T09:53:13.028" v="2982"/>
        <pc:sldMkLst>
          <pc:docMk/>
          <pc:sldMk cId="2533367088" sldId="529"/>
        </pc:sldMkLst>
        <pc:picChg chg="add del mod">
          <ac:chgData name="Marjolein Van Bogaert" userId="f8d5fb05-a614-4744-a22a-566195b8d6df" providerId="ADAL" clId="{94FAB31B-98E0-5297-AC6E-72D6D8C8F276}" dt="2025-09-05T09:50:09.310" v="2977"/>
          <ac:picMkLst>
            <pc:docMk/>
            <pc:sldMk cId="2533367088" sldId="529"/>
            <ac:picMk id="9" creationId="{1F0C448A-09C7-B6CA-B7B6-CC834E755387}"/>
          </ac:picMkLst>
        </pc:picChg>
        <pc:picChg chg="add del mod">
          <ac:chgData name="Marjolein Van Bogaert" userId="f8d5fb05-a614-4744-a22a-566195b8d6df" providerId="ADAL" clId="{94FAB31B-98E0-5297-AC6E-72D6D8C8F276}" dt="2025-09-05T09:50:30.325" v="2979"/>
          <ac:picMkLst>
            <pc:docMk/>
            <pc:sldMk cId="2533367088" sldId="529"/>
            <ac:picMk id="13" creationId="{28188D80-F795-DC75-C007-0432EC46EE25}"/>
          </ac:picMkLst>
        </pc:picChg>
        <pc:picChg chg="add del mod">
          <ac:chgData name="Marjolein Van Bogaert" userId="f8d5fb05-a614-4744-a22a-566195b8d6df" providerId="ADAL" clId="{94FAB31B-98E0-5297-AC6E-72D6D8C8F276}" dt="2025-09-05T09:51:42.660" v="2981"/>
          <ac:picMkLst>
            <pc:docMk/>
            <pc:sldMk cId="2533367088" sldId="529"/>
            <ac:picMk id="17" creationId="{514253CA-D492-1277-379B-7D774281E5F0}"/>
          </ac:picMkLst>
        </pc:picChg>
        <pc:picChg chg="add mod">
          <ac:chgData name="Marjolein Van Bogaert" userId="f8d5fb05-a614-4744-a22a-566195b8d6df" providerId="ADAL" clId="{94FAB31B-98E0-5297-AC6E-72D6D8C8F276}" dt="2025-09-05T09:53:13.028" v="2982"/>
          <ac:picMkLst>
            <pc:docMk/>
            <pc:sldMk cId="2533367088" sldId="529"/>
            <ac:picMk id="21" creationId="{7E4A6472-D637-EE36-38D3-8264E4B2F469}"/>
          </ac:picMkLst>
        </pc:picChg>
      </pc:sldChg>
      <pc:sldChg chg="add modNotesTx">
        <pc:chgData name="Marjolein Van Bogaert" userId="f8d5fb05-a614-4744-a22a-566195b8d6df" providerId="ADAL" clId="{94FAB31B-98E0-5297-AC6E-72D6D8C8F276}" dt="2025-08-25T14:48:20.014" v="2950" actId="20577"/>
        <pc:sldMkLst>
          <pc:docMk/>
          <pc:sldMk cId="911694743" sldId="688"/>
        </pc:sldMkLst>
      </pc:sldChg>
      <pc:sldChg chg="modSp mod modNotesTx">
        <pc:chgData name="Marjolein Van Bogaert" userId="f8d5fb05-a614-4744-a22a-566195b8d6df" providerId="ADAL" clId="{94FAB31B-98E0-5297-AC6E-72D6D8C8F276}" dt="2025-08-25T14:40:56.877" v="2748" actId="20577"/>
        <pc:sldMkLst>
          <pc:docMk/>
          <pc:sldMk cId="2149029066" sldId="761"/>
        </pc:sldMkLst>
      </pc:sldChg>
      <pc:sldChg chg="del">
        <pc:chgData name="Marjolein Van Bogaert" userId="f8d5fb05-a614-4744-a22a-566195b8d6df" providerId="ADAL" clId="{94FAB31B-98E0-5297-AC6E-72D6D8C8F276}" dt="2025-08-25T14:41:54.108" v="2749" actId="2696"/>
        <pc:sldMkLst>
          <pc:docMk/>
          <pc:sldMk cId="1337426217" sldId="905"/>
        </pc:sldMkLst>
      </pc:sldChg>
      <pc:sldChg chg="addSp delSp modSp new del mod ord">
        <pc:chgData name="Marjolein Van Bogaert" userId="f8d5fb05-a614-4744-a22a-566195b8d6df" providerId="ADAL" clId="{94FAB31B-98E0-5297-AC6E-72D6D8C8F276}" dt="2025-08-25T14:26:49.818" v="1442" actId="2696"/>
        <pc:sldMkLst>
          <pc:docMk/>
          <pc:sldMk cId="3948965069" sldId="906"/>
        </pc:sldMkLst>
      </pc:sldChg>
      <pc:sldChg chg="delSp add mod modNotes modNotesTx">
        <pc:chgData name="Marjolein Van Bogaert" userId="f8d5fb05-a614-4744-a22a-566195b8d6df" providerId="ADAL" clId="{94FAB31B-98E0-5297-AC6E-72D6D8C8F276}" dt="2025-08-25T14:47:02.382" v="2762" actId="27636"/>
        <pc:sldMkLst>
          <pc:docMk/>
          <pc:sldMk cId="265885555" sldId="907"/>
        </pc:sldMkLst>
      </pc:sldChg>
      <pc:sldChg chg="modSp add mod modNotesTx">
        <pc:chgData name="Marjolein Van Bogaert" userId="f8d5fb05-a614-4744-a22a-566195b8d6df" providerId="ADAL" clId="{94FAB31B-98E0-5297-AC6E-72D6D8C8F276}" dt="2025-08-25T14:27:19.182" v="1444" actId="20577"/>
        <pc:sldMkLst>
          <pc:docMk/>
          <pc:sldMk cId="0" sldId="914"/>
        </pc:sldMkLst>
      </pc:sldChg>
      <pc:sldChg chg="addSp delSp modSp add modTransition modAnim modNotesTx">
        <pc:chgData name="Marjolein Van Bogaert" userId="f8d5fb05-a614-4744-a22a-566195b8d6df" providerId="ADAL" clId="{94FAB31B-98E0-5297-AC6E-72D6D8C8F276}" dt="2025-09-05T09:50:08.628" v="2976"/>
        <pc:sldMkLst>
          <pc:docMk/>
          <pc:sldMk cId="4107324236" sldId="916"/>
        </pc:sldMkLst>
        <pc:picChg chg="add del mod">
          <ac:chgData name="Marjolein Van Bogaert" userId="f8d5fb05-a614-4744-a22a-566195b8d6df" providerId="ADAL" clId="{94FAB31B-98E0-5297-AC6E-72D6D8C8F276}" dt="2025-09-05T09:47:33.860" v="2975"/>
          <ac:picMkLst>
            <pc:docMk/>
            <pc:sldMk cId="4107324236" sldId="916"/>
            <ac:picMk id="4" creationId="{075ECAEE-16F9-CFC7-7303-283EA8C24CF6}"/>
          </ac:picMkLst>
        </pc:picChg>
        <pc:picChg chg="add mod">
          <ac:chgData name="Marjolein Van Bogaert" userId="f8d5fb05-a614-4744-a22a-566195b8d6df" providerId="ADAL" clId="{94FAB31B-98E0-5297-AC6E-72D6D8C8F276}" dt="2025-09-05T09:50:08.628" v="2976"/>
          <ac:picMkLst>
            <pc:docMk/>
            <pc:sldMk cId="4107324236" sldId="916"/>
            <ac:picMk id="14" creationId="{5F692C81-18A7-993C-9FE5-C764685D2B40}"/>
          </ac:picMkLst>
        </pc:picChg>
      </pc:sldChg>
      <pc:sldChg chg="addSp modSp modTransition">
        <pc:chgData name="Marjolein Van Bogaert" userId="f8d5fb05-a614-4744-a22a-566195b8d6df" providerId="ADAL" clId="{94FAB31B-98E0-5297-AC6E-72D6D8C8F276}" dt="2025-09-05T09:36:08.410" v="2958"/>
        <pc:sldMkLst>
          <pc:docMk/>
          <pc:sldMk cId="3425259493" sldId="964"/>
        </pc:sldMkLst>
        <pc:picChg chg="add mod">
          <ac:chgData name="Marjolein Van Bogaert" userId="f8d5fb05-a614-4744-a22a-566195b8d6df" providerId="ADAL" clId="{94FAB31B-98E0-5297-AC6E-72D6D8C8F276}" dt="2025-09-05T09:36:08.410" v="2958"/>
          <ac:picMkLst>
            <pc:docMk/>
            <pc:sldMk cId="3425259493" sldId="964"/>
            <ac:picMk id="10" creationId="{243266BB-BC71-BB2B-2CBA-EDFE66C855B0}"/>
          </ac:picMkLst>
        </pc:picChg>
      </pc:sldChg>
      <pc:sldChg chg="addSp delSp modSp modTransition modAnim">
        <pc:chgData name="Marjolein Van Bogaert" userId="f8d5fb05-a614-4744-a22a-566195b8d6df" providerId="ADAL" clId="{94FAB31B-98E0-5297-AC6E-72D6D8C8F276}" dt="2025-09-05T09:47:33.067" v="2974"/>
        <pc:sldMkLst>
          <pc:docMk/>
          <pc:sldMk cId="739779269" sldId="969"/>
        </pc:sldMkLst>
        <pc:picChg chg="add del mod">
          <ac:chgData name="Marjolein Van Bogaert" userId="f8d5fb05-a614-4744-a22a-566195b8d6df" providerId="ADAL" clId="{94FAB31B-98E0-5297-AC6E-72D6D8C8F276}" dt="2025-09-05T09:36:09.291" v="2959"/>
          <ac:picMkLst>
            <pc:docMk/>
            <pc:sldMk cId="739779269" sldId="969"/>
            <ac:picMk id="14" creationId="{65C70E70-F284-7F12-6C9F-685D34268DFE}"/>
          </ac:picMkLst>
        </pc:picChg>
        <pc:picChg chg="add del mod">
          <ac:chgData name="Marjolein Van Bogaert" userId="f8d5fb05-a614-4744-a22a-566195b8d6df" providerId="ADAL" clId="{94FAB31B-98E0-5297-AC6E-72D6D8C8F276}" dt="2025-09-05T09:36:46.409" v="2961"/>
          <ac:picMkLst>
            <pc:docMk/>
            <pc:sldMk cId="739779269" sldId="969"/>
            <ac:picMk id="18" creationId="{568D4931-3C05-BC4A-5376-890FECE4897E}"/>
          </ac:picMkLst>
        </pc:picChg>
        <pc:picChg chg="add del mod">
          <ac:chgData name="Marjolein Van Bogaert" userId="f8d5fb05-a614-4744-a22a-566195b8d6df" providerId="ADAL" clId="{94FAB31B-98E0-5297-AC6E-72D6D8C8F276}" dt="2025-09-05T09:37:18.658" v="2963"/>
          <ac:picMkLst>
            <pc:docMk/>
            <pc:sldMk cId="739779269" sldId="969"/>
            <ac:picMk id="22" creationId="{8137AE9F-A6FE-D609-BA21-7D077DE3ECBC}"/>
          </ac:picMkLst>
        </pc:picChg>
        <pc:picChg chg="add del mod">
          <ac:chgData name="Marjolein Van Bogaert" userId="f8d5fb05-a614-4744-a22a-566195b8d6df" providerId="ADAL" clId="{94FAB31B-98E0-5297-AC6E-72D6D8C8F276}" dt="2025-09-05T09:39:10.092" v="2965"/>
          <ac:picMkLst>
            <pc:docMk/>
            <pc:sldMk cId="739779269" sldId="969"/>
            <ac:picMk id="26" creationId="{A3A19D41-3B1F-D7D0-9637-56FD169F6556}"/>
          </ac:picMkLst>
        </pc:picChg>
        <pc:picChg chg="add del mod">
          <ac:chgData name="Marjolein Van Bogaert" userId="f8d5fb05-a614-4744-a22a-566195b8d6df" providerId="ADAL" clId="{94FAB31B-98E0-5297-AC6E-72D6D8C8F276}" dt="2025-09-05T09:40:15.540" v="2967"/>
          <ac:picMkLst>
            <pc:docMk/>
            <pc:sldMk cId="739779269" sldId="969"/>
            <ac:picMk id="30" creationId="{D828CC40-1825-4A34-9898-B688C42BC9EA}"/>
          </ac:picMkLst>
        </pc:picChg>
        <pc:picChg chg="add del mod">
          <ac:chgData name="Marjolein Van Bogaert" userId="f8d5fb05-a614-4744-a22a-566195b8d6df" providerId="ADAL" clId="{94FAB31B-98E0-5297-AC6E-72D6D8C8F276}" dt="2025-09-05T09:41:03.008" v="2969"/>
          <ac:picMkLst>
            <pc:docMk/>
            <pc:sldMk cId="739779269" sldId="969"/>
            <ac:picMk id="34" creationId="{60EB1E67-C89A-FCC3-694A-912CC82E14AA}"/>
          </ac:picMkLst>
        </pc:picChg>
        <pc:picChg chg="add del mod">
          <ac:chgData name="Marjolein Van Bogaert" userId="f8d5fb05-a614-4744-a22a-566195b8d6df" providerId="ADAL" clId="{94FAB31B-98E0-5297-AC6E-72D6D8C8F276}" dt="2025-09-05T09:43:00.892" v="2971"/>
          <ac:picMkLst>
            <pc:docMk/>
            <pc:sldMk cId="739779269" sldId="969"/>
            <ac:picMk id="38" creationId="{F9F6E949-AA92-2AF7-FB86-A4188E20D008}"/>
          </ac:picMkLst>
        </pc:picChg>
        <pc:picChg chg="add del mod">
          <ac:chgData name="Marjolein Van Bogaert" userId="f8d5fb05-a614-4744-a22a-566195b8d6df" providerId="ADAL" clId="{94FAB31B-98E0-5297-AC6E-72D6D8C8F276}" dt="2025-09-05T09:44:07.926" v="2973"/>
          <ac:picMkLst>
            <pc:docMk/>
            <pc:sldMk cId="739779269" sldId="969"/>
            <ac:picMk id="42" creationId="{D52FABE4-28E7-5DFB-5B1C-ED9D5966183D}"/>
          </ac:picMkLst>
        </pc:picChg>
        <pc:picChg chg="add mod">
          <ac:chgData name="Marjolein Van Bogaert" userId="f8d5fb05-a614-4744-a22a-566195b8d6df" providerId="ADAL" clId="{94FAB31B-98E0-5297-AC6E-72D6D8C8F276}" dt="2025-09-05T09:47:33.067" v="2974"/>
          <ac:picMkLst>
            <pc:docMk/>
            <pc:sldMk cId="739779269" sldId="969"/>
            <ac:picMk id="46" creationId="{266175D4-E66B-BB78-2D89-035E947680BB}"/>
          </ac:picMkLst>
        </pc:picChg>
      </pc:sldChg>
      <pc:sldChg chg="del">
        <pc:chgData name="Marjolein Van Bogaert" userId="f8d5fb05-a614-4744-a22a-566195b8d6df" providerId="ADAL" clId="{94FAB31B-98E0-5297-AC6E-72D6D8C8F276}" dt="2025-09-05T09:30:55.418" v="2951" actId="2696"/>
        <pc:sldMkLst>
          <pc:docMk/>
          <pc:sldMk cId="1810980274" sldId="970"/>
        </pc:sldMkLst>
      </pc:sldChg>
      <pc:sldChg chg="addSp modSp modTransition">
        <pc:chgData name="Marjolein Van Bogaert" userId="f8d5fb05-a614-4744-a22a-566195b8d6df" providerId="ADAL" clId="{94FAB31B-98E0-5297-AC6E-72D6D8C8F276}" dt="2025-09-05T09:50:08.628" v="2976"/>
        <pc:sldMkLst>
          <pc:docMk/>
          <pc:sldMk cId="3573694883" sldId="971"/>
        </pc:sldMkLst>
        <pc:picChg chg="add mod">
          <ac:chgData name="Marjolein Van Bogaert" userId="f8d5fb05-a614-4744-a22a-566195b8d6df" providerId="ADAL" clId="{94FAB31B-98E0-5297-AC6E-72D6D8C8F276}" dt="2025-09-05T09:50:08.628" v="2976"/>
          <ac:picMkLst>
            <pc:docMk/>
            <pc:sldMk cId="3573694883" sldId="971"/>
            <ac:picMk id="9" creationId="{7E07D633-7AE1-6775-F564-34BF762FE1B6}"/>
          </ac:picMkLst>
        </pc:picChg>
      </pc:sldChg>
    </pc:docChg>
  </pc:docChgLst>
  <pc:docChgLst>
    <pc:chgData name="Els De Bondt" userId="S::els.de.bondt_g-o.be#ext#@vrijclbnetwerk.onmicrosoft.com::773a6d83-fabf-4473-b6a9-bc51ff9163f4" providerId="AD" clId="Web-{6F9EF777-F76D-4A7F-BF13-B1EC4976FC0A}"/>
    <pc:docChg chg="modSld">
      <pc:chgData name="Els De Bondt" userId="S::els.de.bondt_g-o.be#ext#@vrijclbnetwerk.onmicrosoft.com::773a6d83-fabf-4473-b6a9-bc51ff9163f4" providerId="AD" clId="Web-{6F9EF777-F76D-4A7F-BF13-B1EC4976FC0A}" dt="2025-08-30T21:58:41.586" v="0"/>
      <pc:docMkLst>
        <pc:docMk/>
      </pc:docMkLst>
      <pc:sldChg chg="modNotes">
        <pc:chgData name="Els De Bondt" userId="S::els.de.bondt_g-o.be#ext#@vrijclbnetwerk.onmicrosoft.com::773a6d83-fabf-4473-b6a9-bc51ff9163f4" providerId="AD" clId="Web-{6F9EF777-F76D-4A7F-BF13-B1EC4976FC0A}" dt="2025-08-30T21:58:41.586" v="0"/>
        <pc:sldMkLst>
          <pc:docMk/>
          <pc:sldMk cId="739779269" sldId="969"/>
        </pc:sldMkLst>
      </pc:sldChg>
    </pc:docChg>
  </pc:docChgLst>
</pc:chgInfo>
</file>

<file path=ppt/comments/modernComment_211_97001D30.xml><?xml version="1.0" encoding="utf-8"?>
<p188:cmLst xmlns:a="http://schemas.openxmlformats.org/drawingml/2006/main" xmlns:r="http://schemas.openxmlformats.org/officeDocument/2006/relationships" xmlns:p188="http://schemas.microsoft.com/office/powerpoint/2018/8/main">
  <p188:cm id="{A404BE11-4A24-4FC4-916B-0D3768C3D755}" authorId="{A5748524-405D-0DE7-93D9-3EBA3A53DAF7}" status="resolved" created="2025-09-02T07:17:23.848" complete="100000">
    <ac:txMkLst xmlns:ac="http://schemas.microsoft.com/office/drawing/2013/main/command">
      <pc:docMk xmlns:pc="http://schemas.microsoft.com/office/powerpoint/2013/main/command"/>
      <pc:sldMk xmlns:pc="http://schemas.microsoft.com/office/powerpoint/2013/main/command" cId="2533367088" sldId="529"/>
      <ac:spMk id="3" creationId="{00000000-0000-0000-0000-000000000000}"/>
      <ac:txMk cp="104" len="14">
        <ac:context len="199" hash="2444096165"/>
      </ac:txMk>
    </ac:txMkLst>
    <p188:pos x="4135154" y="5188854"/>
    <p188:txBody>
      <a:bodyPr/>
      <a:lstStyle/>
      <a:p>
        <a:r>
          <a:rPr lang="nl-BE"/>
          <a:t>Zouden we hier niet expliciet de termen ‘doelen, behoeften en aanbevelingen’ noteren om extra duidelijk te zijn?</a:t>
        </a:r>
      </a:p>
    </p188:txBody>
  </p188:cm>
</p188:cmLst>
</file>

<file path=ppt/comments/modernComment_3C9_2C1822C5.xml><?xml version="1.0" encoding="utf-8"?>
<p188:cmLst xmlns:a="http://schemas.openxmlformats.org/drawingml/2006/main" xmlns:r="http://schemas.openxmlformats.org/officeDocument/2006/relationships" xmlns:p188="http://schemas.microsoft.com/office/powerpoint/2018/8/main">
  <p188:cm id="{3921A1BD-114D-40AE-B0AA-BB0AF689A5A1}" authorId="{53E211AD-D6F8-FCE6-C129-2E60A71FC424}" status="resolved" created="2025-09-01T11:42:04.562" complete="100000">
    <ac:txMkLst xmlns:ac="http://schemas.microsoft.com/office/drawing/2013/main/command">
      <pc:docMk xmlns:pc="http://schemas.microsoft.com/office/powerpoint/2013/main/command"/>
      <pc:sldMk xmlns:pc="http://schemas.microsoft.com/office/powerpoint/2013/main/command" cId="739779269" sldId="969"/>
      <ac:spMk id="6" creationId="{2BFA9FD9-F078-8100-9EDF-0D8EEBFD7B34}"/>
      <ac:txMk cp="11" len="34">
        <ac:context len="46" hash="126979147"/>
      </ac:txMk>
    </ac:txMkLst>
    <p188:pos x="10545792" y="1035169"/>
    <p188:txBody>
      <a:bodyPr/>
      <a:lstStyle/>
      <a:p>
        <a:r>
          <a:rPr lang="nl-NL"/>
          <a:t>verschil expliciet duiden: onderwijsbehoeften= wat het kind nodig heeft, aanpassingen = wat de school(context) doet om dit mogelijk te maken</a:t>
        </a:r>
      </a:p>
    </p188:txBody>
  </p188:cm>
  <p188:cm id="{B15A5FA2-4238-4C9C-B373-79ECDBBBB82F}" authorId="{AB2D4FD3-1AFD-B7E1-7B65-F1786FEC0793}" status="resolved" created="2025-09-01T14:44:20.102" complete="100000">
    <pc:sldMkLst xmlns:pc="http://schemas.microsoft.com/office/powerpoint/2013/main/command">
      <pc:docMk/>
      <pc:sldMk cId="739779269" sldId="969"/>
    </pc:sldMkLst>
    <p188:txBody>
      <a:bodyPr/>
      <a:lstStyle/>
      <a:p>
        <a:r>
          <a:rPr lang="nl-BE"/>
          <a:t>Ik zou in dit vb meer de nadruk leggen dat deze behoefte niet alleen dit jaar geldt, maar ook nog volgende schooljaren. Hoe die behoefte wordt ingevuld, kan wel verschillen van jaar tot jaar.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l-BE" sz="1200" kern="1200" dirty="0">
                <a:solidFill>
                  <a:schemeClr val="tx1"/>
                </a:solidFill>
                <a:effectLst/>
                <a:latin typeface="+mn-lt"/>
                <a:ea typeface="+mn-ea"/>
                <a:cs typeface="+mn-cs"/>
              </a:rPr>
              <a:t>Welkom in deze kennisclip over de adviesfase. Mijn naam is XX en ik ben projectmedewerker van Prodia. ben In deze kennisclip neem ik jullie mee doorheen de adviesfase van het Handelingsgericht diagnostisch traject.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Zo, we zijn aan het einde van de adviesfase en aan het einde van het handelingsgericht diagnostisch traject. De volgende stap is handelen en evalueren en die wordt vaak door de school, de leerling zelf en zijn thuis- en leefcontext opgenomen. </a:t>
            </a:r>
          </a:p>
          <a:p>
            <a:r>
              <a:rPr lang="nl-BE" sz="1200" kern="1200" dirty="0">
                <a:solidFill>
                  <a:schemeClr val="tx1"/>
                </a:solidFill>
                <a:effectLst/>
                <a:latin typeface="+mn-lt"/>
                <a:ea typeface="+mn-ea"/>
                <a:cs typeface="+mn-cs"/>
              </a:rPr>
              <a:t>Wil je verder oefenen op de adviesfase, ga dan naar de pagina rond advies. Daar vind je veel ondersteunende materialen die ik hierboven ook al vermeldde zoals het sjabloon voor HGD-verslag maar ook een oefenformulier en een kwaliteitscheck.</a:t>
            </a:r>
          </a:p>
          <a:p>
            <a:r>
              <a:rPr lang="nl-NL" sz="1200" kern="1200" dirty="0">
                <a:solidFill>
                  <a:schemeClr val="tx1"/>
                </a:solidFill>
                <a:effectLst/>
                <a:latin typeface="+mn-lt"/>
                <a:ea typeface="+mn-ea"/>
                <a:cs typeface="+mn-cs"/>
              </a:rPr>
              <a:t>Tijdens deze kennisclip spraken we ook over het </a:t>
            </a:r>
            <a:r>
              <a:rPr lang="nl-NL" sz="1200" kern="1200" dirty="0" err="1">
                <a:solidFill>
                  <a:schemeClr val="tx1"/>
                </a:solidFill>
                <a:effectLst/>
                <a:latin typeface="+mn-lt"/>
                <a:ea typeface="+mn-ea"/>
                <a:cs typeface="+mn-cs"/>
              </a:rPr>
              <a:t>Prodia</a:t>
            </a:r>
            <a:r>
              <a:rPr lang="nl-NL" sz="1200" kern="1200" dirty="0">
                <a:solidFill>
                  <a:schemeClr val="tx1"/>
                </a:solidFill>
                <a:effectLst/>
                <a:latin typeface="+mn-lt"/>
                <a:ea typeface="+mn-ea"/>
                <a:cs typeface="+mn-cs"/>
              </a:rPr>
              <a:t>-model. Klik door naar deze kennisclip om er meer over te leren. Hou je van leermodules? Bekijk dan zeker ook eens de leermodule HGD.</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Lees je graag de volledige tekst rond de adviesfase, dan klik je door naar het ADP. Je vindt er ook specifieke aanvullingen in het kader van leersteun.</a:t>
            </a:r>
            <a:endParaRPr lang="nl-BE" sz="1200" kern="1200" dirty="0">
              <a:solidFill>
                <a:schemeClr val="tx1"/>
              </a:solidFill>
              <a:effectLst/>
              <a:latin typeface="+mn-lt"/>
              <a:ea typeface="+mn-ea"/>
              <a:cs typeface="+mn-cs"/>
            </a:endParaRPr>
          </a:p>
          <a:p>
            <a:r>
              <a:rPr lang="nl-NL" sz="1200" kern="1200">
                <a:solidFill>
                  <a:schemeClr val="tx1"/>
                </a:solidFill>
                <a:effectLst/>
                <a:latin typeface="+mn-lt"/>
                <a:ea typeface="+mn-ea"/>
                <a:cs typeface="+mn-cs"/>
              </a:rPr>
              <a:t>Werk jij met leerlingen uit kansengroepen, bekijk dan zeker de toetsstenen faire diagnostiek. </a:t>
            </a:r>
            <a:endParaRPr lang="nl-BE"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54096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Deze kennisclip volgt het stramien van het handelingsgericht diagnostisch traject zoals omschreven in het Algemeen Diagnostisch Protocol.</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 overlopen stap voor stap de verschillende onderdelen van de fase. Neem het stramien of het protocol er gerust bij om goed te kunnen volgen.</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55980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In de adviesfase worden de voorstellen uit de integratie- en aanbevelingsfase samen met de betrokkenen verder vormgegeven. Leerling, ouders en school staan hier op de voorgrond. De CLB-medewerker neemt de rol op van samenwerkingspartner. De leerling, ongeacht zijn leeftijd, wordt zoveel als mogelijk betrokken tijdens de adviesfase. De doelstelling van deze fase is de opmaak van een concreet plan van aanpak op maat van de leerling, dat voldoende draagvlak heeft om met succes te worden uitgevoerd. Daarnaast worden afspraken gemaakt rond het evalueren van dit plan zodat tijdig kan worden bijgestuurd indien nodig. Evaluatie maakt daarom ook deel uit van de adviesfase.</a:t>
            </a: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61465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Na het doel gaan we even in op de inhoud van de fase. </a:t>
            </a:r>
            <a:r>
              <a:rPr lang="nl-BE" sz="1200" kern="1200" dirty="0">
                <a:solidFill>
                  <a:schemeClr val="tx1"/>
                </a:solidFill>
                <a:effectLst/>
                <a:latin typeface="+mn-lt"/>
                <a:ea typeface="+mn-ea"/>
                <a:cs typeface="+mn-cs"/>
              </a:rPr>
              <a:t>De adviesfase bestaat uit twee onderdelen. Het adviesgesprek zelf waarbinnen het informeren, overleggen en afspreken omtrent interventies centraal staat en de verslaggeving die een weergave is van wat in het adviesgesprek aan bod kwam. In deze kennisclip gaan we hier achtereenvolgens op in.</a:t>
            </a:r>
          </a:p>
          <a:p>
            <a:r>
              <a:rPr lang="nl-NL" sz="1200" kern="1200" dirty="0">
                <a:solidFill>
                  <a:schemeClr val="tx1"/>
                </a:solidFill>
                <a:effectLst/>
                <a:latin typeface="+mn-lt"/>
                <a:ea typeface="+mn-ea"/>
                <a:cs typeface="+mn-cs"/>
              </a:rPr>
              <a:t> Doorheen de presentatie zal je de titel van elk onderdeel terug zien komen in de roze kleur.</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49786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BE" sz="1200" kern="1200" dirty="0">
                <a:solidFill>
                  <a:schemeClr val="tx1"/>
                </a:solidFill>
                <a:effectLst/>
                <a:latin typeface="+mn-lt"/>
                <a:ea typeface="+mn-ea"/>
                <a:cs typeface="+mn-cs"/>
              </a:rPr>
              <a:t>Tijdens de adviesfase koppel je als CLB-medewerker terug aan alle betrokkenen over het gelopen HGD-traject. Het gebruik van het Prodia-model kan tijdens deze bespreking een belangrijke meerwaarde bieden om alle betrokkenen actief te laten participeren aan het gesprek. Het Prodia-model is een middel om te belichten welke weg de leerling reeds heeft afgelegd, om inzicht te bieden, om perspectief te bieden, om te wijzen op veranderbaarheid en positieve factoren. </a:t>
            </a:r>
          </a:p>
          <a:p>
            <a:r>
              <a:rPr lang="nl-BE" sz="1200" kern="1200" dirty="0">
                <a:solidFill>
                  <a:schemeClr val="tx1"/>
                </a:solidFill>
                <a:effectLst/>
                <a:latin typeface="+mn-lt"/>
                <a:ea typeface="+mn-ea"/>
                <a:cs typeface="+mn-cs"/>
              </a:rPr>
              <a:t>Op het eind van het overleg is er een akkoord over: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het langetermijnperspectief en de concrete doelen op korte en lange termijn;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de onderwijs-, opvoedings- en ondersteuningsbehoeften;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de aanbevelingen;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de uitvoering van het advies, hiermee bedoelen we de concrete afspraken als: ‘wie doet wat tegen wanneer?’; </a:t>
            </a:r>
          </a:p>
          <a:p>
            <a:pPr marL="171450" lvl="0" indent="-171450">
              <a:buFont typeface="Arial" panose="020B0604020202020204" pitchFamily="34" charset="0"/>
              <a:buChar char="•"/>
            </a:pPr>
            <a:r>
              <a:rPr lang="nl-BE" sz="1200" kern="1200" dirty="0">
                <a:solidFill>
                  <a:schemeClr val="tx1"/>
                </a:solidFill>
                <a:effectLst/>
                <a:latin typeface="+mn-lt"/>
                <a:ea typeface="+mn-ea"/>
                <a:cs typeface="+mn-cs"/>
              </a:rPr>
              <a:t>de evaluatie van de interventies </a:t>
            </a:r>
          </a:p>
          <a:p>
            <a:r>
              <a:rPr lang="nl-BE" sz="1200" kern="1200" dirty="0">
                <a:solidFill>
                  <a:schemeClr val="tx1"/>
                </a:solidFill>
                <a:effectLst/>
                <a:latin typeface="+mn-lt"/>
                <a:ea typeface="+mn-ea"/>
                <a:cs typeface="+mn-cs"/>
              </a:rPr>
              <a:t>Doorheen het gesprek wordt ook besproken dat wat goed is voor deze leerling, ook goed kan zijn voor andere leerlingen binnen de klas. Met andere woorden, bij de vertaling van doelen, behoeften en aanbevelingen, naar concrete aanpassingen in de klas, trachten we zo veel als mogelijk aanpassingen te integreren binnen de brede basiszorg van de klas, zodat de leerkracht niet eindigt met 26 verschillende zorgplannen voor 26 leerlingen, maar wel dat we de brede basiszorg en de leerkracht versterken in zijn dagelijkse praktijk voor alle leerlingen. Op deze manier schakelen we ook terug binnen het zorgcontinuüm.</a:t>
            </a:r>
          </a:p>
          <a:p>
            <a:pPr>
              <a:buSzPct val="25000"/>
            </a:pPr>
            <a:endParaRPr lang="nl-BE" dirty="0">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5</a:t>
            </a:fld>
            <a:endParaRPr lang="nl-BE">
              <a:solidFill>
                <a:schemeClr val="dk1"/>
              </a:solidFill>
              <a:latin typeface="Calibri"/>
              <a:ea typeface="Calibri"/>
              <a:cs typeface="Calibri"/>
              <a:sym typeface="Calibri"/>
            </a:endParaRPr>
          </a:p>
        </p:txBody>
      </p:sp>
      <p:sp>
        <p:nvSpPr>
          <p:cNvPr id="2" name="Tijdelijke aanduiding voor datum 1"/>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397436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Wat zijn nu juist onderwijsbehoeften en wat zijn aanpassingen?</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Onderwijsbehoeften geven weer wat het kind nodig heeft, waar de term aanpassingen aangeeft wat de school(context) doet om tegemoet te komen aan die onderwijsbehoeften. Maar hoe uiten die zich dan concreet?</a:t>
            </a:r>
          </a:p>
          <a:p>
            <a:r>
              <a:rPr lang="nl-NL" sz="1200" kern="1200" dirty="0">
                <a:solidFill>
                  <a:schemeClr val="tx1"/>
                </a:solidFill>
                <a:effectLst/>
                <a:latin typeface="+mn-lt"/>
                <a:ea typeface="+mn-ea"/>
                <a:cs typeface="+mn-cs"/>
              </a:rPr>
              <a:t>Onderwijs- en opvoedingsbehoeften zijn langdurig en redelijk stabiel: ze blijven in principe over verschillende schooljaren gelden. Ze worden vaak door de school bepaald binnen brede basiszorg en verhoogde zorg op basis van observatie of gesprek. Tijdens een HGD-traject worden ze – met het oog op het beantwoorden van de hulpvraag en het bereiken van doelen – verder verfijnd, verruimd en verdiept.</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aanpassing is de specifieke manier waarop een leerkracht of schoolteam tegemoet komt aan de onderwijs- en opvoedingsbehoefte van een leerling en aan de ondersteuningsbehoefte van een leerkracht. Het is het schoolteam  die deze uitwerkt en ervoor zorgt dat die aanpassingen binnen de visie van de school vallen en erover waakt om het recht op redelijke aanpassingen te garanderen. Deze aanpassingen kunnen dus variëren naar aanleiding van de school waar de leerling zit of zelfs binnen de school afhankelijk zijn van de leerkracht bij wie de leerling zit. Zo zal een leerling die nood heeft aan visuele ondersteuning om opdrachten te begrijpen in een school die werkboeken gebruikt met een visuele methode amper tot geen aanpassingen nodig hebben, maar in een school met andere, meer tekstuele werkboeken wel aanpassingen nodig hebben. De invulling van deze behoefte aan visuele ondersteuning, de concrete aanpassingen, kunnen binnen deze tweede school variëren van leerkracht tot leerkracht en dus van schooljaar tot schooljaar. Waar de ene leerkracht bijvoorbeeld liever werkt met wandplaten als visuele ondersteuning, zal de andere geplastificeerde stappenplannen voorzien.</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Zowel onderwijsbehoeften als aanpassingen kunnen zowel geformuleerd worden op het niveau van de individuele leerling als op het niveau van een leerlingengroep. Zelfs al starten we vanuit een individuele leerling, zullen we bij het opmaken van aanpassingen blijvend oog hebben voor wat ten goede kan komen voor de hele klas. In ons voorbeeld van Suzy blijkt dat niet alleen zij aangeeft nood te hebben aan een groter gevoel van inspraak maar eigenlijk ook de hele klas. Hierdoor beslist de school om de klas meer te betrekken bij de organisatie van een klasactiviteit of klasproject. Dit is een voorbeeld van een aanpassing die verder opgevolgd kan worden vanuit brede basiszorg.</a:t>
            </a:r>
            <a:endParaRPr lang="nl-BE" sz="1200" kern="1200" dirty="0">
              <a:solidFill>
                <a:schemeClr val="tx1"/>
              </a:solidFill>
              <a:effectLst/>
              <a:latin typeface="+mn-lt"/>
              <a:ea typeface="+mn-ea"/>
              <a:cs typeface="+mn-cs"/>
            </a:endParaRPr>
          </a:p>
        </p:txBody>
      </p:sp>
      <p:sp>
        <p:nvSpPr>
          <p:cNvPr id="4" name="Tijdelijke aanduiding voo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a:ea typeface="+mn-ea"/>
                <a:cs typeface="+mn-cs"/>
              </a:rPr>
              <a:t>17/10/2023</a:t>
            </a:r>
          </a:p>
        </p:txBody>
      </p:sp>
      <p:sp>
        <p:nvSpPr>
          <p:cNvPr id="5" name="Tijdelijke aanduiding voor voettekst 4"/>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a:ea typeface="+mn-ea"/>
                <a:cs typeface="+mn-cs"/>
              </a:rPr>
              <a:t>GO! CLB Oudenaarde</a:t>
            </a:r>
          </a:p>
        </p:txBody>
      </p:sp>
      <p:sp>
        <p:nvSpPr>
          <p:cNvPr id="6" name="Tijdelijke aanduiding voor dianummer 5"/>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BE" sz="13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3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6186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92325" y="561975"/>
            <a:ext cx="4999038" cy="2813050"/>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Tijdens het informeren, is het belangrijk om goed stil te staan bij wie je als CLB-medewerker allemaal rond de tafel brengt. Daar willen we met deze visualisatie even bij stilstaan. Niet hoe meer volk hoe beter, maar alle relevante partijen moeten wel op de een of andere manier geïnformeerd worden opdat het advies zoveel mogelijk gedragen wordt. Ouders en leerlingen staan doorheen het traject centraal en zijn dus ook onmisbaar bij een adviesgesprek. Maar niet elke leerling kan een dergelijk gesprek altijd goed meevolgen. Het kan erg overweldigend zijn voor een kind van 10 of zelfs een jongere van 15 jaar om met zo veel volwassenen rond de tafel te zitten. De leerling hoeft dus niet letterlijk aan de tafel te zitten, maar moet wel geïnformeerd en bevraagd worden. Tijdens het adviesgesprek kan het eeventueel ook een gespreksitem zijn om af te spreken wie dit verder zal opnemen. </a:t>
            </a:r>
          </a:p>
          <a:p>
            <a:r>
              <a:rPr lang="nl-BE" sz="1200" kern="1200" dirty="0">
                <a:solidFill>
                  <a:schemeClr val="tx1"/>
                </a:solidFill>
                <a:effectLst/>
                <a:latin typeface="+mn-lt"/>
                <a:ea typeface="+mn-ea"/>
                <a:cs typeface="+mn-cs"/>
              </a:rPr>
              <a:t>Daarnaast geniet het soms de voorkeur om jouw schoolnabije collega mee te nemen naar een adviesgesprek, zeker wanneer de gemaakte afspraken verder opgevolgd zullen worden binnen brede basiszorg of verhoogde zorg. </a:t>
            </a:r>
          </a:p>
          <a:p>
            <a:endParaRPr lang="nl-BE"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29440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a:extLst>
            <a:ext uri="{FF2B5EF4-FFF2-40B4-BE49-F238E27FC236}">
              <a16:creationId xmlns:a16="http://schemas.microsoft.com/office/drawing/2014/main" id="{60DDA80C-2393-DC0A-9636-E4178804FB14}"/>
            </a:ext>
          </a:extLst>
        </p:cNvPr>
        <p:cNvGrpSpPr/>
        <p:nvPr/>
      </p:nvGrpSpPr>
      <p:grpSpPr>
        <a:xfrm>
          <a:off x="0" y="0"/>
          <a:ext cx="0" cy="0"/>
          <a:chOff x="0" y="0"/>
          <a:chExt cx="0" cy="0"/>
        </a:xfrm>
      </p:grpSpPr>
      <p:sp>
        <p:nvSpPr>
          <p:cNvPr id="527" name="Shape 527">
            <a:extLst>
              <a:ext uri="{FF2B5EF4-FFF2-40B4-BE49-F238E27FC236}">
                <a16:creationId xmlns:a16="http://schemas.microsoft.com/office/drawing/2014/main" id="{ABA4BC11-2613-91A6-30BC-6CD7EC460214}"/>
              </a:ext>
            </a:extLst>
          </p:cNvPr>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a:extLst>
              <a:ext uri="{FF2B5EF4-FFF2-40B4-BE49-F238E27FC236}">
                <a16:creationId xmlns:a16="http://schemas.microsoft.com/office/drawing/2014/main" id="{98B3777F-8E11-4134-85C4-66214CB8AA5C}"/>
              </a:ext>
            </a:extLst>
          </p:cNvPr>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nl-BE" sz="1200" kern="1200" dirty="0">
                <a:solidFill>
                  <a:schemeClr val="tx1"/>
                </a:solidFill>
                <a:effectLst/>
                <a:latin typeface="+mn-lt"/>
                <a:ea typeface="+mn-ea"/>
                <a:cs typeface="+mn-cs"/>
              </a:rPr>
              <a:t>In de loop van de adviesfase wordt het HGD-verslag</a:t>
            </a:r>
            <a:r>
              <a:rPr lang="nl-BE" sz="1200" kern="1200" baseline="30000" dirty="0">
                <a:solidFill>
                  <a:schemeClr val="tx1"/>
                </a:solidFill>
                <a:effectLst/>
                <a:latin typeface="+mn-lt"/>
                <a:ea typeface="+mn-ea"/>
                <a:cs typeface="+mn-cs"/>
              </a:rPr>
              <a:t> </a:t>
            </a:r>
            <a:r>
              <a:rPr lang="nl-BE" sz="1200" kern="1200" dirty="0">
                <a:solidFill>
                  <a:schemeClr val="tx1"/>
                </a:solidFill>
                <a:effectLst/>
                <a:latin typeface="+mn-lt"/>
                <a:ea typeface="+mn-ea"/>
                <a:cs typeface="+mn-cs"/>
              </a:rPr>
              <a:t>van het handelingsgericht diagnostisch traject aangevuld, afgewerkt en opgenomen in het multidisciplinair dossier van de leerling. In overleg met en mits toestemming van de leerling en/of de ouders wordt dit verslag bezorgd aan het zorgteam van de school en externe betrokkenen. Het kan ook gebruikt worden bij verwijzing voor begeleiding of diagnostiek. Voor leerlingen met specifieke onderwijsbehoeften geldt het HGD-verslag als basis bij de mogelijke opmaak van een GC-verslag, IAC-verslag of OV4-verslag. Bij doorverwijzing in het kader van integrale jeugdhulp kan het HGD-verslag dienen als ondersteuning voor het invullen van het A-document.</a:t>
            </a:r>
          </a:p>
          <a:p>
            <a:pPr>
              <a:buSzPct val="25000"/>
            </a:pPr>
            <a:endParaRPr lang="nl-BE" dirty="0">
              <a:solidFill>
                <a:schemeClr val="dk1"/>
              </a:solidFill>
              <a:latin typeface="Calibri"/>
              <a:ea typeface="Calibri"/>
              <a:cs typeface="Calibri"/>
              <a:sym typeface="Calibri"/>
            </a:endParaRPr>
          </a:p>
        </p:txBody>
      </p:sp>
      <p:sp>
        <p:nvSpPr>
          <p:cNvPr id="529" name="Shape 529">
            <a:extLst>
              <a:ext uri="{FF2B5EF4-FFF2-40B4-BE49-F238E27FC236}">
                <a16:creationId xmlns:a16="http://schemas.microsoft.com/office/drawing/2014/main" id="{BEF6FE90-1604-E2E6-FD6E-FC7A21CF8A42}"/>
              </a:ext>
            </a:extLst>
          </p:cNvPr>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8</a:t>
            </a:fld>
            <a:endParaRPr lang="nl-BE">
              <a:solidFill>
                <a:schemeClr val="dk1"/>
              </a:solidFill>
              <a:latin typeface="Calibri"/>
              <a:ea typeface="Calibri"/>
              <a:cs typeface="Calibri"/>
              <a:sym typeface="Calibri"/>
            </a:endParaRPr>
          </a:p>
        </p:txBody>
      </p:sp>
      <p:sp>
        <p:nvSpPr>
          <p:cNvPr id="2" name="Tijdelijke aanduiding voor datum 1">
            <a:extLst>
              <a:ext uri="{FF2B5EF4-FFF2-40B4-BE49-F238E27FC236}">
                <a16:creationId xmlns:a16="http://schemas.microsoft.com/office/drawing/2014/main" id="{3FD1E6EC-FAEB-3865-B792-17B7588AA37D}"/>
              </a:ext>
            </a:extLst>
          </p:cNvPr>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46495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Probeer het verslag zo doelgericht en samenvattend mogelijk te schrijven. Het is niet de bedoeling om een beschrijving van het volledige traject (of CLB-dossier) in het verslag op te nemen. Dat staat immers in Lars. Het is vooral de bedoeling om te noteren wat relevant is voor de cliënt en zijn verder traject.</a:t>
            </a:r>
          </a:p>
          <a:p>
            <a:r>
              <a:rPr lang="nl-BE" sz="1200" kern="1200" dirty="0">
                <a:solidFill>
                  <a:schemeClr val="tx1"/>
                </a:solidFill>
                <a:effectLst/>
                <a:latin typeface="+mn-lt"/>
                <a:ea typeface="+mn-ea"/>
                <a:cs typeface="+mn-cs"/>
              </a:rPr>
              <a:t>De nadruk ligt op het integratief beeld dat onder vaststellingen wordt beschreven om van daaruit de doelen, behoeften en aanbevelingen te formuleren. Het verslag is in de eerste plaats bedoeld voor de leerling en de ouders. Het is daarom belangrijk dat het</a:t>
            </a:r>
          </a:p>
          <a:p>
            <a:r>
              <a:rPr lang="nl-BE" sz="1200" kern="1200" dirty="0">
                <a:solidFill>
                  <a:schemeClr val="tx1"/>
                </a:solidFill>
                <a:effectLst/>
                <a:latin typeface="+mn-lt"/>
                <a:ea typeface="+mn-ea"/>
                <a:cs typeface="+mn-cs"/>
              </a:rPr>
              <a:t>-	een eenvoudige structuur heeft;</a:t>
            </a:r>
          </a:p>
          <a:p>
            <a:r>
              <a:rPr lang="nl-BE" sz="1200" kern="1200" dirty="0">
                <a:solidFill>
                  <a:schemeClr val="tx1"/>
                </a:solidFill>
                <a:effectLst/>
                <a:latin typeface="+mn-lt"/>
                <a:ea typeface="+mn-ea"/>
                <a:cs typeface="+mn-cs"/>
              </a:rPr>
              <a:t>-	kort en bondig is;</a:t>
            </a:r>
          </a:p>
          <a:p>
            <a:r>
              <a:rPr lang="nl-BE" sz="1200" kern="1200" dirty="0">
                <a:solidFill>
                  <a:schemeClr val="tx1"/>
                </a:solidFill>
                <a:effectLst/>
                <a:latin typeface="+mn-lt"/>
                <a:ea typeface="+mn-ea"/>
                <a:cs typeface="+mn-cs"/>
              </a:rPr>
              <a:t>-	geschreven is in heldere en begrijpelijke taal; </a:t>
            </a:r>
          </a:p>
          <a:p>
            <a:r>
              <a:rPr lang="nl-BE" sz="1200" kern="1200" dirty="0">
                <a:solidFill>
                  <a:schemeClr val="tx1"/>
                </a:solidFill>
                <a:effectLst/>
                <a:latin typeface="+mn-lt"/>
                <a:ea typeface="+mn-ea"/>
                <a:cs typeface="+mn-cs"/>
              </a:rPr>
              <a:t>-	handelingsgericht advies bevat met aanknopingspunten voor verder handelen, onderzoek of begeleiding. </a:t>
            </a:r>
          </a:p>
          <a:p>
            <a:r>
              <a:rPr lang="nl-BE" sz="1200" kern="1200" dirty="0">
                <a:solidFill>
                  <a:schemeClr val="tx1"/>
                </a:solidFill>
                <a:effectLst/>
                <a:latin typeface="+mn-lt"/>
                <a:ea typeface="+mn-ea"/>
                <a:cs typeface="+mn-cs"/>
              </a:rPr>
              <a:t>Het belangrijkste blijft een goed (advies)gesprek met de leerling, ouders en school waarbij voldoende tijd en aandacht gaat naar een begrijpbare duiding van de onderzoeksresultaten. Een ontwerpversie van het verslag kan als leidraad dienen tijdens dit adviesgesprek. Het wordt afgewerkt na afstemming tussen de verschillende betrokkenen over de aanbevelingen.</a:t>
            </a:r>
          </a:p>
          <a:p>
            <a:r>
              <a:rPr lang="nl-BE" sz="1200" kern="1200" dirty="0">
                <a:solidFill>
                  <a:schemeClr val="tx1"/>
                </a:solidFill>
                <a:effectLst/>
                <a:latin typeface="+mn-lt"/>
                <a:ea typeface="+mn-ea"/>
                <a:cs typeface="+mn-cs"/>
              </a:rPr>
              <a:t>Verdere hulp bij het gebruik van het HGD-verslag vind je in de schrijfwijzer.</a:t>
            </a:r>
          </a:p>
        </p:txBody>
      </p:sp>
      <p:sp>
        <p:nvSpPr>
          <p:cNvPr id="4" name="Tijdelijke aanduiding voor koptekst 3"/>
          <p:cNvSpPr>
            <a:spLocks noGrp="1"/>
          </p:cNvSpPr>
          <p:nvPr>
            <p:ph type="hdr" sz="quarter" idx="10"/>
          </p:nvPr>
        </p:nvSpPr>
        <p:spPr/>
        <p:txBody>
          <a:bodyPr/>
          <a:lstStyle/>
          <a:p>
            <a:r>
              <a:rPr lang="nl-NL"/>
              <a:t>Leertraject: Handelingsgerichte diagnostiek en de Prodia-protocollen</a:t>
            </a:r>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4DC514E-AD7F-434D-866B-77D80BBE80CA}" type="slidenum">
              <a:rPr lang="nl-BE" smtClean="0"/>
              <a:pPr/>
              <a:t>9</a:t>
            </a:fld>
            <a:endParaRPr lang="nl-BE"/>
          </a:p>
        </p:txBody>
      </p:sp>
    </p:spTree>
    <p:extLst>
      <p:ext uri="{BB962C8B-B14F-4D97-AF65-F5344CB8AC3E}">
        <p14:creationId xmlns:p14="http://schemas.microsoft.com/office/powerpoint/2010/main" val="231694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9.png"/><Relationship Id="rId12" Type="http://schemas.openxmlformats.org/officeDocument/2006/relationships/hyperlink" Target="https://prodiagnostiek.be/wp-content/uploads/2024/02/HGD-oefenformulier-Advies_2024.docx"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8.svg"/><Relationship Id="rId11" Type="http://schemas.openxmlformats.org/officeDocument/2006/relationships/hyperlink" Target="https://prodiagnostiek.be/wp-content/uploads/2024/05/HGD-kwaliteitscheck_Advies_2024.docx" TargetMode="External"/><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notesSlide" Target="../notesSlides/notesSlide10.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gif"/><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microsoft.com/office/2018/10/relationships/comments" Target="../comments/modernComment_3C9_2C1822C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microsoft.com/office/2018/10/relationships/comments" Target="../comments/modernComment_211_97001D3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830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rot="-3270436">
            <a:off x="8467650" y="407640"/>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9" name="Freeform 9"/>
          <p:cNvSpPr/>
          <p:nvPr/>
        </p:nvSpPr>
        <p:spPr>
          <a:xfrm>
            <a:off x="10770052" y="291498"/>
            <a:ext cx="7069204" cy="1823939"/>
          </a:xfrm>
          <a:custGeom>
            <a:avLst/>
            <a:gdLst/>
            <a:ahLst/>
            <a:cxnLst/>
            <a:rect l="l" t="t" r="r" b="b"/>
            <a:pathLst>
              <a:path w="7069204" h="1823939">
                <a:moveTo>
                  <a:pt x="0" y="0"/>
                </a:moveTo>
                <a:lnTo>
                  <a:pt x="7069204" y="0"/>
                </a:lnTo>
                <a:lnTo>
                  <a:pt x="7069204" y="1823939"/>
                </a:lnTo>
                <a:lnTo>
                  <a:pt x="0" y="1823939"/>
                </a:lnTo>
                <a:lnTo>
                  <a:pt x="0" y="0"/>
                </a:lnTo>
                <a:close/>
              </a:path>
            </a:pathLst>
          </a:custGeom>
          <a:blipFill>
            <a:blip r:embed="rId5"/>
            <a:stretch>
              <a:fillRect/>
            </a:stretch>
          </a:blipFill>
        </p:spPr>
        <p:txBody>
          <a:bodyPr/>
          <a:lstStyle/>
          <a:p>
            <a:endParaRPr/>
          </a:p>
        </p:txBody>
      </p:sp>
      <p:sp>
        <p:nvSpPr>
          <p:cNvPr id="10" name="TextBox 10"/>
          <p:cNvSpPr txBox="1"/>
          <p:nvPr/>
        </p:nvSpPr>
        <p:spPr>
          <a:xfrm>
            <a:off x="9573701" y="2851036"/>
            <a:ext cx="8295772" cy="2544927"/>
          </a:xfrm>
          <a:prstGeom prst="rect">
            <a:avLst/>
          </a:prstGeom>
        </p:spPr>
        <p:txBody>
          <a:bodyPr lIns="0" tIns="0" rIns="0" bIns="0" rtlCol="0" anchor="t">
            <a:spAutoFit/>
          </a:bodyPr>
          <a:lstStyle/>
          <a:p>
            <a:pPr algn="ctr">
              <a:lnSpc>
                <a:spcPts val="9900"/>
              </a:lnSpc>
            </a:pPr>
            <a:r>
              <a:rPr lang="en-US" sz="9000" spc="-225" err="1">
                <a:solidFill>
                  <a:srgbClr val="266660"/>
                </a:solidFill>
                <a:latin typeface="Poppins Bold"/>
              </a:rPr>
              <a:t>Adviesfase</a:t>
            </a:r>
            <a:endParaRPr lang="en-US" sz="9000" spc="-225">
              <a:solidFill>
                <a:srgbClr val="266660"/>
              </a:solidFill>
              <a:latin typeface="Poppins Bold"/>
            </a:endParaRPr>
          </a:p>
          <a:p>
            <a:pPr algn="ctr">
              <a:lnSpc>
                <a:spcPts val="9900"/>
              </a:lnSpc>
            </a:pPr>
            <a:r>
              <a:rPr lang="en-US" sz="9000" spc="-225" err="1">
                <a:solidFill>
                  <a:srgbClr val="049999"/>
                </a:solidFill>
                <a:latin typeface="Poppins Bold"/>
              </a:rPr>
              <a:t>Kennisclip</a:t>
            </a:r>
            <a:endParaRPr lang="en-US" sz="9000" spc="-225">
              <a:solidFill>
                <a:srgbClr val="049999"/>
              </a:solidFill>
              <a:latin typeface="Poppins Bold"/>
            </a:endParaRPr>
          </a:p>
        </p:txBody>
      </p:sp>
      <p:pic>
        <p:nvPicPr>
          <p:cNvPr id="11" name="Afbeelding 10">
            <a:extLst>
              <a:ext uri="{FF2B5EF4-FFF2-40B4-BE49-F238E27FC236}">
                <a16:creationId xmlns:a16="http://schemas.microsoft.com/office/drawing/2014/main" id="{39AD6955-B4DB-9F78-A464-13A103AD8F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173" y="2851036"/>
            <a:ext cx="8675360" cy="3968840"/>
          </a:xfrm>
          <a:prstGeom prst="rect">
            <a:avLst/>
          </a:prstGeom>
        </p:spPr>
      </p:pic>
      <p:pic>
        <p:nvPicPr>
          <p:cNvPr id="13" name="Audio 12">
            <a:extLst>
              <a:ext uri="{FF2B5EF4-FFF2-40B4-BE49-F238E27FC236}">
                <a16:creationId xmlns:a16="http://schemas.microsoft.com/office/drawing/2014/main" id="{2328F91C-3F5D-5743-E866-7D666FFB0AF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p:transition spd="slow" advTm="1693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38239" y="4871736"/>
            <a:ext cx="9969865" cy="5483532"/>
            <a:chOff x="0" y="0"/>
            <a:chExt cx="4060919" cy="2233549"/>
          </a:xfrm>
        </p:grpSpPr>
        <p:sp>
          <p:nvSpPr>
            <p:cNvPr id="3" name="Freeform 3"/>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4" name="Freeform 4"/>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5" name="Group 5"/>
          <p:cNvGrpSpPr/>
          <p:nvPr/>
        </p:nvGrpSpPr>
        <p:grpSpPr>
          <a:xfrm rot="5400000">
            <a:off x="9956374" y="4871736"/>
            <a:ext cx="9969865" cy="5483532"/>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8" name="Group 8"/>
          <p:cNvGrpSpPr/>
          <p:nvPr/>
        </p:nvGrpSpPr>
        <p:grpSpPr>
          <a:xfrm rot="5400000">
            <a:off x="4159068" y="4871736"/>
            <a:ext cx="9969865" cy="5483532"/>
            <a:chOff x="0" y="0"/>
            <a:chExt cx="4060919" cy="2233549"/>
          </a:xfrm>
        </p:grpSpPr>
        <p:sp>
          <p:nvSpPr>
            <p:cNvPr id="9" name="Freeform 9"/>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10" name="Freeform 10"/>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11" name="Freeform 11"/>
          <p:cNvSpPr/>
          <p:nvPr/>
        </p:nvSpPr>
        <p:spPr>
          <a:xfrm>
            <a:off x="2101907" y="3490971"/>
            <a:ext cx="2471527" cy="1887629"/>
          </a:xfrm>
          <a:custGeom>
            <a:avLst/>
            <a:gdLst/>
            <a:ahLst/>
            <a:cxnLst/>
            <a:rect l="l" t="t" r="r" b="b"/>
            <a:pathLst>
              <a:path w="2471527" h="1887629">
                <a:moveTo>
                  <a:pt x="0" y="0"/>
                </a:moveTo>
                <a:lnTo>
                  <a:pt x="2471527" y="0"/>
                </a:lnTo>
                <a:lnTo>
                  <a:pt x="2471527" y="1887629"/>
                </a:lnTo>
                <a:lnTo>
                  <a:pt x="0" y="1887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2" name="Freeform 12"/>
          <p:cNvSpPr/>
          <p:nvPr/>
        </p:nvSpPr>
        <p:spPr>
          <a:xfrm>
            <a:off x="8099566" y="3117137"/>
            <a:ext cx="2088869" cy="2457492"/>
          </a:xfrm>
          <a:custGeom>
            <a:avLst/>
            <a:gdLst/>
            <a:ahLst/>
            <a:cxnLst/>
            <a:rect l="l" t="t" r="r" b="b"/>
            <a:pathLst>
              <a:path w="2088869" h="2457492">
                <a:moveTo>
                  <a:pt x="0" y="0"/>
                </a:moveTo>
                <a:lnTo>
                  <a:pt x="2088868" y="0"/>
                </a:lnTo>
                <a:lnTo>
                  <a:pt x="2088868" y="2457492"/>
                </a:lnTo>
                <a:lnTo>
                  <a:pt x="0" y="24574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3" name="Freeform 13"/>
          <p:cNvSpPr/>
          <p:nvPr/>
        </p:nvSpPr>
        <p:spPr>
          <a:xfrm>
            <a:off x="13895541" y="3335313"/>
            <a:ext cx="2138474" cy="2198945"/>
          </a:xfrm>
          <a:custGeom>
            <a:avLst/>
            <a:gdLst/>
            <a:ahLst/>
            <a:cxnLst/>
            <a:rect l="l" t="t" r="r" b="b"/>
            <a:pathLst>
              <a:path w="2138474" h="2198945">
                <a:moveTo>
                  <a:pt x="0" y="0"/>
                </a:moveTo>
                <a:lnTo>
                  <a:pt x="2138474" y="0"/>
                </a:lnTo>
                <a:lnTo>
                  <a:pt x="2138474" y="2198945"/>
                </a:lnTo>
                <a:lnTo>
                  <a:pt x="0" y="21989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14" name="TextBox 14"/>
          <p:cNvSpPr txBox="1"/>
          <p:nvPr/>
        </p:nvSpPr>
        <p:spPr>
          <a:xfrm>
            <a:off x="1924623" y="971550"/>
            <a:ext cx="14438754" cy="1114425"/>
          </a:xfrm>
          <a:prstGeom prst="rect">
            <a:avLst/>
          </a:prstGeom>
        </p:spPr>
        <p:txBody>
          <a:bodyPr lIns="0" tIns="0" rIns="0" bIns="0" rtlCol="0" anchor="t">
            <a:spAutoFit/>
          </a:bodyPr>
          <a:lstStyle/>
          <a:p>
            <a:pPr marL="0" lvl="0" indent="0" algn="ctr">
              <a:lnSpc>
                <a:spcPts val="8399"/>
              </a:lnSpc>
            </a:pPr>
            <a:r>
              <a:rPr lang="en-US" sz="6999" spc="-139">
                <a:solidFill>
                  <a:srgbClr val="026666"/>
                </a:solidFill>
                <a:latin typeface="Poppins Bold"/>
              </a:rPr>
              <a:t>Mee(r) met Prodia? </a:t>
            </a:r>
          </a:p>
        </p:txBody>
      </p:sp>
      <p:sp>
        <p:nvSpPr>
          <p:cNvPr id="15" name="TextBox 15"/>
          <p:cNvSpPr txBox="1"/>
          <p:nvPr/>
        </p:nvSpPr>
        <p:spPr>
          <a:xfrm>
            <a:off x="1292336" y="7168992"/>
            <a:ext cx="3752083" cy="2064924"/>
          </a:xfrm>
          <a:prstGeom prst="rect">
            <a:avLst/>
          </a:prstGeom>
        </p:spPr>
        <p:txBody>
          <a:bodyPr lIns="0" tIns="0" rIns="0" bIns="0" rtlCol="0" anchor="t">
            <a:spAutoFit/>
          </a:bodyPr>
          <a:lstStyle/>
          <a:p>
            <a:pPr algn="ctr">
              <a:lnSpc>
                <a:spcPts val="3360"/>
              </a:lnSpc>
            </a:pPr>
            <a:endParaRPr/>
          </a:p>
          <a:p>
            <a:r>
              <a:rPr lang="nl-BE" sz="2000" u="sng">
                <a:hlinkClick r:id="rId11"/>
              </a:rPr>
              <a:t>HGD Kwaliteitscheck Adviesfase</a:t>
            </a:r>
            <a:endParaRPr lang="nl-BE" sz="2000"/>
          </a:p>
          <a:p>
            <a:r>
              <a:rPr lang="nl-BE" sz="2000" u="sng">
                <a:hlinkClick r:id="rId12"/>
              </a:rPr>
              <a:t>HGD-oefenformulier Advies</a:t>
            </a:r>
            <a:endParaRPr lang="nl-BE" sz="2000" u="sng" dirty="0"/>
          </a:p>
          <a:p>
            <a:endParaRPr lang="nl-BE" sz="2000" u="sng" dirty="0"/>
          </a:p>
          <a:p>
            <a:r>
              <a:rPr lang="nl-BE" sz="2000" u="sng" dirty="0"/>
              <a:t>HGD-verslag en schrijfwijzer</a:t>
            </a:r>
            <a:endParaRPr lang="nl-BE" sz="2000" dirty="0"/>
          </a:p>
          <a:p>
            <a:pPr algn="ctr">
              <a:lnSpc>
                <a:spcPts val="3360"/>
              </a:lnSpc>
            </a:pPr>
            <a:endParaRPr lang="en-US" sz="2400" u="sng" dirty="0">
              <a:solidFill>
                <a:srgbClr val="1D4355"/>
              </a:solidFill>
              <a:latin typeface="Open Sauce"/>
            </a:endParaRPr>
          </a:p>
        </p:txBody>
      </p:sp>
      <p:sp>
        <p:nvSpPr>
          <p:cNvPr id="16" name="TextBox 16"/>
          <p:cNvSpPr txBox="1"/>
          <p:nvPr/>
        </p:nvSpPr>
        <p:spPr>
          <a:xfrm>
            <a:off x="1292336" y="6091354"/>
            <a:ext cx="375208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AAN DE SLAG</a:t>
            </a:r>
          </a:p>
        </p:txBody>
      </p:sp>
      <p:sp>
        <p:nvSpPr>
          <p:cNvPr id="17" name="TextBox 17"/>
          <p:cNvSpPr txBox="1"/>
          <p:nvPr/>
        </p:nvSpPr>
        <p:spPr>
          <a:xfrm>
            <a:off x="13065265" y="7171837"/>
            <a:ext cx="3752083" cy="3013902"/>
          </a:xfrm>
          <a:prstGeom prst="rect">
            <a:avLst/>
          </a:prstGeom>
        </p:spPr>
        <p:txBody>
          <a:bodyPr lIns="0" tIns="0" rIns="0" bIns="0" rtlCol="0" anchor="t">
            <a:spAutoFit/>
          </a:bodyPr>
          <a:lstStyle/>
          <a:p>
            <a:pPr>
              <a:lnSpc>
                <a:spcPts val="3359"/>
              </a:lnSpc>
            </a:pPr>
            <a:r>
              <a:rPr lang="en-US" sz="2400" u="sng" dirty="0">
                <a:solidFill>
                  <a:srgbClr val="1D4355"/>
                </a:solidFill>
                <a:latin typeface="Open Sauce"/>
              </a:rPr>
              <a:t>ADP </a:t>
            </a:r>
            <a:r>
              <a:rPr lang="en-US" sz="2400" u="sng" dirty="0" err="1">
                <a:solidFill>
                  <a:srgbClr val="1D4355"/>
                </a:solidFill>
                <a:latin typeface="Open Sauce"/>
              </a:rPr>
              <a:t>adviesfase</a:t>
            </a:r>
            <a:endParaRPr lang="en-US" sz="2400" u="sng" dirty="0">
              <a:solidFill>
                <a:srgbClr val="1D4355"/>
              </a:solidFill>
              <a:latin typeface="Open Sauce"/>
            </a:endParaRPr>
          </a:p>
          <a:p>
            <a:pPr>
              <a:lnSpc>
                <a:spcPts val="3359"/>
              </a:lnSpc>
            </a:pPr>
            <a:endParaRPr lang="en-US" sz="2400" u="sng" dirty="0">
              <a:solidFill>
                <a:srgbClr val="1D4355"/>
              </a:solidFill>
              <a:latin typeface="Open Sauce"/>
            </a:endParaRPr>
          </a:p>
          <a:p>
            <a:pPr>
              <a:lnSpc>
                <a:spcPts val="3359"/>
              </a:lnSpc>
            </a:pPr>
            <a:r>
              <a:rPr lang="en-US" sz="2400" u="sng" dirty="0" err="1">
                <a:solidFill>
                  <a:srgbClr val="1D4355"/>
                </a:solidFill>
                <a:latin typeface="Open Sauce"/>
              </a:rPr>
              <a:t>Toetsstenen</a:t>
            </a:r>
            <a:r>
              <a:rPr lang="en-US" sz="2400" u="sng" dirty="0">
                <a:solidFill>
                  <a:srgbClr val="1D4355"/>
                </a:solidFill>
                <a:latin typeface="Open Sauce"/>
              </a:rPr>
              <a:t> faire Diagnostiek - </a:t>
            </a:r>
            <a:r>
              <a:rPr lang="en-US" sz="2400" u="sng" dirty="0" err="1">
                <a:solidFill>
                  <a:srgbClr val="1D4355"/>
                </a:solidFill>
                <a:latin typeface="Open Sauce"/>
              </a:rPr>
              <a:t>advies</a:t>
            </a:r>
            <a:endParaRPr lang="en-US" sz="2400">
              <a:solidFill>
                <a:srgbClr val="1D4355"/>
              </a:solidFill>
              <a:latin typeface="Open Sauce"/>
            </a:endParaRPr>
          </a:p>
          <a:p>
            <a:pPr>
              <a:lnSpc>
                <a:spcPts val="3359"/>
              </a:lnSpc>
            </a:pPr>
            <a:endParaRPr lang="en-US" sz="2400">
              <a:solidFill>
                <a:srgbClr val="1D4355"/>
              </a:solidFill>
              <a:latin typeface="Open Sauce"/>
            </a:endParaRPr>
          </a:p>
          <a:p>
            <a:pPr>
              <a:lnSpc>
                <a:spcPts val="3359"/>
              </a:lnSpc>
            </a:pPr>
            <a:endParaRPr lang="en-US" sz="2400">
              <a:solidFill>
                <a:srgbClr val="1D4355"/>
              </a:solidFill>
              <a:latin typeface="Open Sauce"/>
            </a:endParaRPr>
          </a:p>
          <a:p>
            <a:pPr>
              <a:lnSpc>
                <a:spcPts val="3359"/>
              </a:lnSpc>
            </a:pPr>
            <a:endParaRPr lang="en-US" sz="2400">
              <a:solidFill>
                <a:srgbClr val="1D4355"/>
              </a:solidFill>
              <a:latin typeface="Open Sauce"/>
            </a:endParaRPr>
          </a:p>
        </p:txBody>
      </p:sp>
      <p:sp>
        <p:nvSpPr>
          <p:cNvPr id="18" name="TextBox 18"/>
          <p:cNvSpPr txBox="1"/>
          <p:nvPr/>
        </p:nvSpPr>
        <p:spPr>
          <a:xfrm>
            <a:off x="12614260" y="6091354"/>
            <a:ext cx="465409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NOG MEER WETEN </a:t>
            </a:r>
          </a:p>
        </p:txBody>
      </p:sp>
      <p:grpSp>
        <p:nvGrpSpPr>
          <p:cNvPr id="19" name="Group 19"/>
          <p:cNvGrpSpPr/>
          <p:nvPr/>
        </p:nvGrpSpPr>
        <p:grpSpPr>
          <a:xfrm>
            <a:off x="7267958" y="6093735"/>
            <a:ext cx="3752083" cy="1493388"/>
            <a:chOff x="0" y="-9525"/>
            <a:chExt cx="5002777" cy="1991183"/>
          </a:xfrm>
        </p:grpSpPr>
        <p:sp>
          <p:nvSpPr>
            <p:cNvPr id="20" name="TextBox 20"/>
            <p:cNvSpPr txBox="1"/>
            <p:nvPr/>
          </p:nvSpPr>
          <p:spPr>
            <a:xfrm>
              <a:off x="0" y="1451257"/>
              <a:ext cx="5002777" cy="530401"/>
            </a:xfrm>
            <a:prstGeom prst="rect">
              <a:avLst/>
            </a:prstGeom>
          </p:spPr>
          <p:txBody>
            <a:bodyPr lIns="0" tIns="0" rIns="0" bIns="0" rtlCol="0" anchor="t">
              <a:spAutoFit/>
            </a:bodyPr>
            <a:lstStyle/>
            <a:p>
              <a:pPr>
                <a:lnSpc>
                  <a:spcPts val="3359"/>
                </a:lnSpc>
              </a:pPr>
              <a:endParaRPr lang="en-US" sz="2400">
                <a:solidFill>
                  <a:srgbClr val="1D4355"/>
                </a:solidFill>
                <a:latin typeface="Open Sauce"/>
              </a:endParaRPr>
            </a:p>
          </p:txBody>
        </p:sp>
        <p:sp>
          <p:nvSpPr>
            <p:cNvPr id="21" name="TextBox 21"/>
            <p:cNvSpPr txBox="1"/>
            <p:nvPr/>
          </p:nvSpPr>
          <p:spPr>
            <a:xfrm>
              <a:off x="0" y="-9525"/>
              <a:ext cx="5002777" cy="536998"/>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LEER BIJ </a:t>
              </a:r>
            </a:p>
          </p:txBody>
        </p:sp>
      </p:grpSp>
      <p:sp>
        <p:nvSpPr>
          <p:cNvPr id="22" name="TextBox 17">
            <a:extLst>
              <a:ext uri="{FF2B5EF4-FFF2-40B4-BE49-F238E27FC236}">
                <a16:creationId xmlns:a16="http://schemas.microsoft.com/office/drawing/2014/main" id="{804A60B2-C70D-ACEB-6E01-BCF668EE0AF1}"/>
              </a:ext>
            </a:extLst>
          </p:cNvPr>
          <p:cNvSpPr txBox="1"/>
          <p:nvPr/>
        </p:nvSpPr>
        <p:spPr>
          <a:xfrm>
            <a:off x="7969530" y="7171837"/>
            <a:ext cx="3752083" cy="2577885"/>
          </a:xfrm>
          <a:prstGeom prst="rect">
            <a:avLst/>
          </a:prstGeom>
        </p:spPr>
        <p:txBody>
          <a:bodyPr lIns="0" tIns="0" rIns="0" bIns="0" rtlCol="0" anchor="t">
            <a:spAutoFit/>
          </a:bodyPr>
          <a:lstStyle/>
          <a:p>
            <a:pPr>
              <a:lnSpc>
                <a:spcPts val="3359"/>
              </a:lnSpc>
            </a:pPr>
            <a:r>
              <a:rPr lang="en-US" sz="2400" u="sng" dirty="0" err="1">
                <a:solidFill>
                  <a:srgbClr val="1D4355"/>
                </a:solidFill>
                <a:latin typeface="Open Sauce"/>
              </a:rPr>
              <a:t>Kennisclip</a:t>
            </a:r>
            <a:r>
              <a:rPr lang="en-US" sz="2400" u="sng" dirty="0">
                <a:solidFill>
                  <a:srgbClr val="1D4355"/>
                </a:solidFill>
                <a:latin typeface="Open Sauce"/>
              </a:rPr>
              <a:t> Prodia-model</a:t>
            </a:r>
          </a:p>
          <a:p>
            <a:pPr>
              <a:lnSpc>
                <a:spcPts val="3359"/>
              </a:lnSpc>
            </a:pPr>
            <a:endParaRPr lang="en-US" sz="2400" u="sng" dirty="0">
              <a:solidFill>
                <a:srgbClr val="1D4355"/>
              </a:solidFill>
              <a:latin typeface="Open Sauce"/>
            </a:endParaRPr>
          </a:p>
          <a:p>
            <a:pPr>
              <a:lnSpc>
                <a:spcPts val="3359"/>
              </a:lnSpc>
            </a:pPr>
            <a:r>
              <a:rPr lang="en-US" sz="2400" u="sng" dirty="0" err="1">
                <a:solidFill>
                  <a:srgbClr val="1D4355"/>
                </a:solidFill>
                <a:latin typeface="Open Sauce"/>
              </a:rPr>
              <a:t>Leermodule</a:t>
            </a:r>
            <a:r>
              <a:rPr lang="en-US" sz="2400" u="sng" dirty="0">
                <a:solidFill>
                  <a:srgbClr val="1D4355"/>
                </a:solidFill>
                <a:latin typeface="Open Sauce"/>
              </a:rPr>
              <a:t> HGD</a:t>
            </a:r>
            <a:endParaRPr lang="en-US" sz="2400">
              <a:solidFill>
                <a:srgbClr val="1D4355"/>
              </a:solidFill>
              <a:latin typeface="Open Sauce"/>
            </a:endParaRPr>
          </a:p>
          <a:p>
            <a:pPr>
              <a:lnSpc>
                <a:spcPts val="3359"/>
              </a:lnSpc>
            </a:pPr>
            <a:endParaRPr lang="en-US" sz="2400">
              <a:solidFill>
                <a:srgbClr val="1D4355"/>
              </a:solidFill>
              <a:latin typeface="Open Sauce"/>
            </a:endParaRPr>
          </a:p>
          <a:p>
            <a:pPr>
              <a:lnSpc>
                <a:spcPts val="3359"/>
              </a:lnSpc>
            </a:pPr>
            <a:endParaRPr lang="en-US" sz="2400">
              <a:solidFill>
                <a:srgbClr val="1D4355"/>
              </a:solidFill>
              <a:latin typeface="Open Sauce"/>
            </a:endParaRPr>
          </a:p>
          <a:p>
            <a:pPr>
              <a:lnSpc>
                <a:spcPts val="3359"/>
              </a:lnSpc>
            </a:pPr>
            <a:endParaRPr lang="en-US" sz="2400">
              <a:solidFill>
                <a:srgbClr val="1D4355"/>
              </a:solidFill>
              <a:latin typeface="Open Sauce"/>
            </a:endParaRPr>
          </a:p>
        </p:txBody>
      </p:sp>
      <p:pic>
        <p:nvPicPr>
          <p:cNvPr id="30" name="Audio 29">
            <a:extLst>
              <a:ext uri="{FF2B5EF4-FFF2-40B4-BE49-F238E27FC236}">
                <a16:creationId xmlns:a16="http://schemas.microsoft.com/office/drawing/2014/main" id="{6534C953-3CE0-62BB-89EB-4AFCE19C6A5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p:transition spd="slow" advTm="6643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6123464" y="-1360965"/>
            <a:ext cx="14833058"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a:off x="-5628165" y="-1360965"/>
            <a:ext cx="13204293" cy="133137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999"/>
            </a:solidFill>
          </p:spPr>
          <p:txBody>
            <a:bodyPr/>
            <a:lstStyle/>
            <a:p>
              <a:endParaRPr/>
            </a:p>
          </p:txBody>
        </p:sp>
      </p:grpSp>
      <p:grpSp>
        <p:nvGrpSpPr>
          <p:cNvPr id="6" name="Group 6"/>
          <p:cNvGrpSpPr/>
          <p:nvPr/>
        </p:nvGrpSpPr>
        <p:grpSpPr>
          <a:xfrm>
            <a:off x="-7173569" y="-1360965"/>
            <a:ext cx="13313729" cy="1331372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a:p>
          </p:txBody>
        </p:sp>
      </p:grpSp>
      <p:sp>
        <p:nvSpPr>
          <p:cNvPr id="8" name="Freeform 8"/>
          <p:cNvSpPr/>
          <p:nvPr/>
        </p:nvSpPr>
        <p:spPr>
          <a:xfrm>
            <a:off x="9144000" y="513835"/>
            <a:ext cx="8727125" cy="9564648"/>
          </a:xfrm>
          <a:custGeom>
            <a:avLst/>
            <a:gdLst/>
            <a:ahLst/>
            <a:cxnLst/>
            <a:rect l="l" t="t" r="r" b="b"/>
            <a:pathLst>
              <a:path w="8727125" h="9564648">
                <a:moveTo>
                  <a:pt x="0" y="0"/>
                </a:moveTo>
                <a:lnTo>
                  <a:pt x="8727125" y="0"/>
                </a:lnTo>
                <a:lnTo>
                  <a:pt x="8727125" y="9564648"/>
                </a:lnTo>
                <a:lnTo>
                  <a:pt x="0" y="9564648"/>
                </a:lnTo>
                <a:lnTo>
                  <a:pt x="0" y="0"/>
                </a:lnTo>
                <a:close/>
              </a:path>
            </a:pathLst>
          </a:custGeom>
          <a:blipFill>
            <a:blip r:embed="rId5"/>
            <a:stretch>
              <a:fillRect/>
            </a:stretch>
          </a:blipFill>
        </p:spPr>
        <p:txBody>
          <a:bodyPr/>
          <a:lstStyle/>
          <a:p>
            <a:endParaRPr/>
          </a:p>
        </p:txBody>
      </p:sp>
      <p:sp>
        <p:nvSpPr>
          <p:cNvPr id="9" name="Freeform 9"/>
          <p:cNvSpPr/>
          <p:nvPr/>
        </p:nvSpPr>
        <p:spPr>
          <a:xfrm>
            <a:off x="649687" y="6762227"/>
            <a:ext cx="2806085" cy="2637720"/>
          </a:xfrm>
          <a:custGeom>
            <a:avLst/>
            <a:gdLst/>
            <a:ahLst/>
            <a:cxnLst/>
            <a:rect l="l" t="t" r="r" b="b"/>
            <a:pathLst>
              <a:path w="2806085" h="2637720">
                <a:moveTo>
                  <a:pt x="0" y="0"/>
                </a:moveTo>
                <a:lnTo>
                  <a:pt x="2806085" y="0"/>
                </a:lnTo>
                <a:lnTo>
                  <a:pt x="2806085" y="2637721"/>
                </a:lnTo>
                <a:lnTo>
                  <a:pt x="0" y="26377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10" name="TextBox 10"/>
          <p:cNvSpPr txBox="1"/>
          <p:nvPr/>
        </p:nvSpPr>
        <p:spPr>
          <a:xfrm>
            <a:off x="381001" y="2066116"/>
            <a:ext cx="5759160" cy="5638800"/>
          </a:xfrm>
          <a:prstGeom prst="rect">
            <a:avLst/>
          </a:prstGeom>
        </p:spPr>
        <p:txBody>
          <a:bodyPr lIns="0" tIns="0" rIns="0" bIns="0" rtlCol="0" anchor="t">
            <a:spAutoFit/>
          </a:bodyPr>
          <a:lstStyle/>
          <a:p>
            <a:pPr>
              <a:lnSpc>
                <a:spcPts val="7200"/>
              </a:lnSpc>
            </a:pPr>
            <a:r>
              <a:rPr lang="en-US" sz="6000" spc="-120">
                <a:solidFill>
                  <a:srgbClr val="FFFFFF"/>
                </a:solidFill>
                <a:latin typeface="Poppins Bold"/>
              </a:rPr>
              <a:t>Uitbreiding van zorg:</a:t>
            </a:r>
          </a:p>
          <a:p>
            <a:pPr>
              <a:lnSpc>
                <a:spcPts val="7200"/>
              </a:lnSpc>
            </a:pPr>
            <a:r>
              <a:rPr lang="en-US" sz="6000" spc="-120">
                <a:solidFill>
                  <a:srgbClr val="FFFFFF"/>
                </a:solidFill>
                <a:latin typeface="Poppins Bold"/>
              </a:rPr>
              <a:t>bijschakelen wanneer nodig  </a:t>
            </a:r>
          </a:p>
          <a:p>
            <a:pPr marL="0" lvl="0" indent="0">
              <a:lnSpc>
                <a:spcPts val="8399"/>
              </a:lnSpc>
            </a:pPr>
            <a:endParaRPr lang="en-US" sz="6000" spc="-120">
              <a:solidFill>
                <a:srgbClr val="FFFFFF"/>
              </a:solidFill>
              <a:latin typeface="Poppins Bold"/>
            </a:endParaRPr>
          </a:p>
        </p:txBody>
      </p:sp>
      <p:sp>
        <p:nvSpPr>
          <p:cNvPr id="11" name="Freeform 9">
            <a:extLst>
              <a:ext uri="{FF2B5EF4-FFF2-40B4-BE49-F238E27FC236}">
                <a16:creationId xmlns:a16="http://schemas.microsoft.com/office/drawing/2014/main" id="{C090CF4A-A68A-46F8-E32D-725B10FE5072}"/>
              </a:ext>
            </a:extLst>
          </p:cNvPr>
          <p:cNvSpPr/>
          <p:nvPr/>
        </p:nvSpPr>
        <p:spPr>
          <a:xfrm>
            <a:off x="12573000" y="5176057"/>
            <a:ext cx="6255635" cy="2528860"/>
          </a:xfrm>
          <a:custGeom>
            <a:avLst/>
            <a:gdLst/>
            <a:ahLst/>
            <a:cxnLst/>
            <a:rect l="l" t="t" r="r" b="b"/>
            <a:pathLst>
              <a:path w="4497498" h="2608549">
                <a:moveTo>
                  <a:pt x="0" y="0"/>
                </a:moveTo>
                <a:lnTo>
                  <a:pt x="4497498" y="0"/>
                </a:lnTo>
                <a:lnTo>
                  <a:pt x="4497498" y="2608549"/>
                </a:lnTo>
                <a:lnTo>
                  <a:pt x="0" y="26085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a:p>
        </p:txBody>
      </p:sp>
      <p:pic>
        <p:nvPicPr>
          <p:cNvPr id="14" name="Audio 13">
            <a:extLst>
              <a:ext uri="{FF2B5EF4-FFF2-40B4-BE49-F238E27FC236}">
                <a16:creationId xmlns:a16="http://schemas.microsoft.com/office/drawing/2014/main" id="{E462578F-C193-34A2-AE02-ABCFA0A5818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322800" y="9321800"/>
            <a:ext cx="812800" cy="812800"/>
          </a:xfrm>
          <a:prstGeom prst="rect">
            <a:avLst/>
          </a:prstGeom>
        </p:spPr>
      </p:pic>
    </p:spTree>
  </p:cSld>
  <p:clrMapOvr>
    <a:masterClrMapping/>
  </p:clrMapOvr>
  <p:transition spd="slow" advTm="1917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700000">
            <a:off x="10105880" y="5102049"/>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sp>
        <p:nvSpPr>
          <p:cNvPr id="9" name="TextBox 9"/>
          <p:cNvSpPr txBox="1"/>
          <p:nvPr/>
        </p:nvSpPr>
        <p:spPr>
          <a:xfrm>
            <a:off x="2971800" y="408135"/>
            <a:ext cx="10518842" cy="1096326"/>
          </a:xfrm>
          <a:prstGeom prst="rect">
            <a:avLst/>
          </a:prstGeom>
        </p:spPr>
        <p:txBody>
          <a:bodyPr lIns="0" tIns="0" rIns="0" bIns="0" rtlCol="0" anchor="t">
            <a:spAutoFit/>
          </a:bodyPr>
          <a:lstStyle/>
          <a:p>
            <a:pPr marL="0" lvl="0" indent="0" algn="ctr">
              <a:lnSpc>
                <a:spcPts val="8673"/>
              </a:lnSpc>
            </a:pPr>
            <a:r>
              <a:rPr lang="en-US" sz="7228" spc="-144" dirty="0">
                <a:solidFill>
                  <a:srgbClr val="026666"/>
                </a:solidFill>
                <a:latin typeface="Poppins Bold"/>
              </a:rPr>
              <a:t>Doel</a:t>
            </a:r>
          </a:p>
        </p:txBody>
      </p:sp>
      <p:sp>
        <p:nvSpPr>
          <p:cNvPr id="8" name="Tekstvak 7">
            <a:extLst>
              <a:ext uri="{FF2B5EF4-FFF2-40B4-BE49-F238E27FC236}">
                <a16:creationId xmlns:a16="http://schemas.microsoft.com/office/drawing/2014/main" id="{E463ADF2-FAB5-F954-EE3E-4EA3463B99B7}"/>
              </a:ext>
            </a:extLst>
          </p:cNvPr>
          <p:cNvSpPr txBox="1"/>
          <p:nvPr/>
        </p:nvSpPr>
        <p:spPr>
          <a:xfrm>
            <a:off x="2556933" y="2327344"/>
            <a:ext cx="9466634" cy="5632311"/>
          </a:xfrm>
          <a:prstGeom prst="rect">
            <a:avLst/>
          </a:prstGeom>
          <a:noFill/>
        </p:spPr>
        <p:txBody>
          <a:bodyPr wrap="square" rtlCol="0">
            <a:spAutoFit/>
          </a:bodyPr>
          <a:lstStyle/>
          <a:p>
            <a:r>
              <a:rPr lang="nl-NL" sz="3600" dirty="0">
                <a:solidFill>
                  <a:srgbClr val="026666"/>
                </a:solidFill>
                <a:latin typeface="Poppins" panose="00000500000000000000" pitchFamily="2" charset="0"/>
                <a:cs typeface="Poppins" panose="00000500000000000000" pitchFamily="2" charset="0"/>
              </a:rPr>
              <a:t>Met alle nauw betrokkenen een akkoord bereiken over:</a:t>
            </a:r>
          </a:p>
          <a:p>
            <a:pPr marL="571500" indent="-571500">
              <a:buFont typeface="Arial" panose="020B0604020202020204" pitchFamily="34" charset="0"/>
              <a:buChar char="•"/>
            </a:pPr>
            <a:r>
              <a:rPr lang="nl-NL" sz="3600" dirty="0">
                <a:solidFill>
                  <a:srgbClr val="026666"/>
                </a:solidFill>
                <a:latin typeface="Poppins" panose="00000500000000000000" pitchFamily="2" charset="0"/>
                <a:cs typeface="Poppins" panose="00000500000000000000" pitchFamily="2" charset="0"/>
              </a:rPr>
              <a:t>langetermijnperspectief en concrete doelen op middellange en korte termijn</a:t>
            </a:r>
          </a:p>
          <a:p>
            <a:pPr marL="571500" indent="-571500">
              <a:buFont typeface="Arial" panose="020B0604020202020204" pitchFamily="34" charset="0"/>
              <a:buChar char="•"/>
            </a:pPr>
            <a:r>
              <a:rPr lang="nl-NL" sz="3600" dirty="0">
                <a:solidFill>
                  <a:srgbClr val="026666"/>
                </a:solidFill>
                <a:latin typeface="Poppins" panose="00000500000000000000" pitchFamily="2" charset="0"/>
                <a:cs typeface="Poppins" panose="00000500000000000000" pitchFamily="2" charset="0"/>
              </a:rPr>
              <a:t>onderwijs-, opvoedings- en ondersteuningsbehoeften</a:t>
            </a:r>
          </a:p>
          <a:p>
            <a:pPr marL="571500" indent="-571500">
              <a:buFont typeface="Arial" panose="020B0604020202020204" pitchFamily="34" charset="0"/>
              <a:buChar char="•"/>
            </a:pPr>
            <a:r>
              <a:rPr lang="nl-NL" sz="3600" dirty="0">
                <a:solidFill>
                  <a:srgbClr val="026666"/>
                </a:solidFill>
                <a:latin typeface="Poppins" panose="00000500000000000000" pitchFamily="2" charset="0"/>
                <a:cs typeface="Poppins" panose="00000500000000000000" pitchFamily="2" charset="0"/>
              </a:rPr>
              <a:t>Interventies</a:t>
            </a:r>
          </a:p>
          <a:p>
            <a:pPr marL="571500" indent="-571500">
              <a:buFont typeface="Arial" panose="020B0604020202020204" pitchFamily="34" charset="0"/>
              <a:buChar char="•"/>
            </a:pPr>
            <a:r>
              <a:rPr lang="nl-NL" sz="3600" dirty="0">
                <a:solidFill>
                  <a:srgbClr val="026666"/>
                </a:solidFill>
                <a:latin typeface="Poppins" panose="00000500000000000000" pitchFamily="2" charset="0"/>
                <a:cs typeface="Poppins" panose="00000500000000000000" pitchFamily="2" charset="0"/>
              </a:rPr>
              <a:t>plan van aanpak</a:t>
            </a:r>
          </a:p>
          <a:p>
            <a:pPr marL="571500" indent="-571500">
              <a:buFont typeface="Arial" panose="020B0604020202020204" pitchFamily="34" charset="0"/>
              <a:buChar char="•"/>
            </a:pPr>
            <a:r>
              <a:rPr lang="nl-NL" sz="3600" dirty="0">
                <a:solidFill>
                  <a:srgbClr val="026666"/>
                </a:solidFill>
                <a:latin typeface="Poppins" panose="00000500000000000000" pitchFamily="2" charset="0"/>
                <a:cs typeface="Poppins" panose="00000500000000000000" pitchFamily="2" charset="0"/>
              </a:rPr>
              <a:t>evaluatie</a:t>
            </a:r>
          </a:p>
        </p:txBody>
      </p:sp>
      <p:grpSp>
        <p:nvGrpSpPr>
          <p:cNvPr id="11" name="Group 5">
            <a:extLst>
              <a:ext uri="{FF2B5EF4-FFF2-40B4-BE49-F238E27FC236}">
                <a16:creationId xmlns:a16="http://schemas.microsoft.com/office/drawing/2014/main" id="{789C4302-FB04-84C7-E040-200EE968517D}"/>
              </a:ext>
            </a:extLst>
          </p:cNvPr>
          <p:cNvGrpSpPr/>
          <p:nvPr/>
        </p:nvGrpSpPr>
        <p:grpSpPr>
          <a:xfrm>
            <a:off x="11603334" y="3786846"/>
            <a:ext cx="5541666" cy="5119053"/>
            <a:chOff x="0" y="0"/>
            <a:chExt cx="6350000" cy="5865742"/>
          </a:xfrm>
        </p:grpSpPr>
        <p:sp>
          <p:nvSpPr>
            <p:cNvPr id="12" name="Freeform 6">
              <a:extLst>
                <a:ext uri="{FF2B5EF4-FFF2-40B4-BE49-F238E27FC236}">
                  <a16:creationId xmlns:a16="http://schemas.microsoft.com/office/drawing/2014/main" id="{E2FA35BE-3708-8130-DFD0-68FED404C472}"/>
                </a:ext>
              </a:extLst>
            </p:cNvPr>
            <p:cNvSpPr/>
            <p:nvPr/>
          </p:nvSpPr>
          <p:spPr>
            <a:xfrm>
              <a:off x="0" y="0"/>
              <a:ext cx="6350000" cy="5865742"/>
            </a:xfrm>
            <a:custGeom>
              <a:avLst/>
              <a:gdLst/>
              <a:ahLst/>
              <a:cxnLst/>
              <a:rect l="l" t="t" r="r" b="b"/>
              <a:pathLst>
                <a:path w="6350000" h="5865742">
                  <a:moveTo>
                    <a:pt x="6350000" y="2932906"/>
                  </a:moveTo>
                  <a:cubicBezTo>
                    <a:pt x="6350000" y="4552620"/>
                    <a:pt x="4928476" y="5865742"/>
                    <a:pt x="3175000" y="5865742"/>
                  </a:cubicBezTo>
                  <a:cubicBezTo>
                    <a:pt x="1421498" y="5865742"/>
                    <a:pt x="0" y="4552620"/>
                    <a:pt x="0" y="2932906"/>
                  </a:cubicBezTo>
                  <a:cubicBezTo>
                    <a:pt x="0" y="1313110"/>
                    <a:pt x="1421498" y="0"/>
                    <a:pt x="3175000" y="0"/>
                  </a:cubicBezTo>
                  <a:cubicBezTo>
                    <a:pt x="4928502" y="0"/>
                    <a:pt x="6350000" y="1313110"/>
                    <a:pt x="6350000" y="2932906"/>
                  </a:cubicBezTo>
                  <a:close/>
                </a:path>
              </a:pathLst>
            </a:custGeom>
            <a:blipFill>
              <a:blip r:embed="rId5"/>
              <a:stretch>
                <a:fillRect t="-4127" b="-4127"/>
              </a:stretch>
            </a:blipFill>
          </p:spPr>
          <p:txBody>
            <a:bodyPr/>
            <a:lstStyle/>
            <a:p>
              <a:endParaRPr lang="nl-BE"/>
            </a:p>
          </p:txBody>
        </p:sp>
      </p:grpSp>
      <p:sp>
        <p:nvSpPr>
          <p:cNvPr id="10" name="Freeform 10">
            <a:extLst>
              <a:ext uri="{FF2B5EF4-FFF2-40B4-BE49-F238E27FC236}">
                <a16:creationId xmlns:a16="http://schemas.microsoft.com/office/drawing/2014/main" id="{6C3DC1E3-B4F2-E0AD-FE91-FE8CFF8171FF}"/>
              </a:ext>
            </a:extLst>
          </p:cNvPr>
          <p:cNvSpPr/>
          <p:nvPr/>
        </p:nvSpPr>
        <p:spPr>
          <a:xfrm rot="10800000">
            <a:off x="0" y="6743700"/>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 name="Audio 6">
            <a:extLst>
              <a:ext uri="{FF2B5EF4-FFF2-40B4-BE49-F238E27FC236}">
                <a16:creationId xmlns:a16="http://schemas.microsoft.com/office/drawing/2014/main" id="{6895DEC0-1C55-3697-ACB4-A5346870944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p:transition spd="slow" advTm="5170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1351A-EA6C-950E-939E-75DD66F7A18A}"/>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6997B76B-320B-DE86-8495-DC99892C2CF2}"/>
              </a:ext>
            </a:extLst>
          </p:cNvPr>
          <p:cNvGrpSpPr/>
          <p:nvPr/>
        </p:nvGrpSpPr>
        <p:grpSpPr>
          <a:xfrm rot="2700000">
            <a:off x="10105880" y="5102049"/>
            <a:ext cx="12098771" cy="6654453"/>
            <a:chOff x="0" y="0"/>
            <a:chExt cx="4060919" cy="2233549"/>
          </a:xfrm>
        </p:grpSpPr>
        <p:sp>
          <p:nvSpPr>
            <p:cNvPr id="5" name="Freeform 5">
              <a:extLst>
                <a:ext uri="{FF2B5EF4-FFF2-40B4-BE49-F238E27FC236}">
                  <a16:creationId xmlns:a16="http://schemas.microsoft.com/office/drawing/2014/main" id="{F60E107D-4B35-E56B-8C28-DD6E3F282487}"/>
                </a:ext>
              </a:extLst>
            </p:cNvPr>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a:p>
          </p:txBody>
        </p:sp>
        <p:sp>
          <p:nvSpPr>
            <p:cNvPr id="6" name="Freeform 6">
              <a:extLst>
                <a:ext uri="{FF2B5EF4-FFF2-40B4-BE49-F238E27FC236}">
                  <a16:creationId xmlns:a16="http://schemas.microsoft.com/office/drawing/2014/main" id="{C9540E60-4ACD-6D37-CA4D-21AB7F119794}"/>
                </a:ext>
              </a:extLst>
            </p:cNvPr>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sp>
        <p:nvSpPr>
          <p:cNvPr id="9" name="TextBox 9">
            <a:extLst>
              <a:ext uri="{FF2B5EF4-FFF2-40B4-BE49-F238E27FC236}">
                <a16:creationId xmlns:a16="http://schemas.microsoft.com/office/drawing/2014/main" id="{30C8A727-C1BA-7E83-6DD5-3DEF7D0C80A0}"/>
              </a:ext>
            </a:extLst>
          </p:cNvPr>
          <p:cNvSpPr txBox="1"/>
          <p:nvPr/>
        </p:nvSpPr>
        <p:spPr>
          <a:xfrm>
            <a:off x="2895600" y="410982"/>
            <a:ext cx="10518842" cy="1096326"/>
          </a:xfrm>
          <a:prstGeom prst="rect">
            <a:avLst/>
          </a:prstGeom>
        </p:spPr>
        <p:txBody>
          <a:bodyPr lIns="0" tIns="0" rIns="0" bIns="0" rtlCol="0" anchor="t">
            <a:spAutoFit/>
          </a:bodyPr>
          <a:lstStyle/>
          <a:p>
            <a:pPr marL="0" lvl="0" indent="0" algn="ctr">
              <a:lnSpc>
                <a:spcPts val="8673"/>
              </a:lnSpc>
            </a:pPr>
            <a:r>
              <a:rPr lang="en-US" sz="7228" spc="-144" dirty="0" err="1">
                <a:solidFill>
                  <a:srgbClr val="B42B55"/>
                </a:solidFill>
                <a:latin typeface="Poppins Bold"/>
              </a:rPr>
              <a:t>Inhoud</a:t>
            </a:r>
            <a:endParaRPr lang="en-US" sz="7228" spc="-144" dirty="0">
              <a:solidFill>
                <a:srgbClr val="B42B55"/>
              </a:solidFill>
              <a:latin typeface="Poppins Bold"/>
            </a:endParaRPr>
          </a:p>
        </p:txBody>
      </p:sp>
      <p:pic>
        <p:nvPicPr>
          <p:cNvPr id="8" name="Afbeelding 7" descr="Afbeelding met symbool, Graphics, Lettertype, cirkel&#10;&#10;Door AI gegenereerde inhoud is mogelijk onjuist.">
            <a:extLst>
              <a:ext uri="{FF2B5EF4-FFF2-40B4-BE49-F238E27FC236}">
                <a16:creationId xmlns:a16="http://schemas.microsoft.com/office/drawing/2014/main" id="{866C260D-3D11-9D22-85A9-5C489ECE1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0" y="3771900"/>
            <a:ext cx="5540400" cy="5540400"/>
          </a:xfrm>
          <a:prstGeom prst="rect">
            <a:avLst/>
          </a:prstGeom>
        </p:spPr>
      </p:pic>
      <p:sp>
        <p:nvSpPr>
          <p:cNvPr id="14" name="Freeform 10">
            <a:extLst>
              <a:ext uri="{FF2B5EF4-FFF2-40B4-BE49-F238E27FC236}">
                <a16:creationId xmlns:a16="http://schemas.microsoft.com/office/drawing/2014/main" id="{D487041D-A185-D86A-5E44-66DC01A33E66}"/>
              </a:ext>
            </a:extLst>
          </p:cNvPr>
          <p:cNvSpPr/>
          <p:nvPr/>
        </p:nvSpPr>
        <p:spPr>
          <a:xfrm rot="10800000">
            <a:off x="0" y="6743700"/>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 name="Afbeelding 2" descr="Afbeelding met tekst, schermopname, Lettertype, lijn&#10;&#10;Door AI gegenereerde inhoud is mogelijk onjuist.">
            <a:extLst>
              <a:ext uri="{FF2B5EF4-FFF2-40B4-BE49-F238E27FC236}">
                <a16:creationId xmlns:a16="http://schemas.microsoft.com/office/drawing/2014/main" id="{20A8F067-85D7-EF86-541A-2D9F69C8DD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8141" y="3138616"/>
            <a:ext cx="9236283" cy="3169314"/>
          </a:xfrm>
          <a:prstGeom prst="rect">
            <a:avLst/>
          </a:prstGeom>
        </p:spPr>
      </p:pic>
      <p:pic>
        <p:nvPicPr>
          <p:cNvPr id="10" name="Audio 9">
            <a:extLst>
              <a:ext uri="{FF2B5EF4-FFF2-40B4-BE49-F238E27FC236}">
                <a16:creationId xmlns:a16="http://schemas.microsoft.com/office/drawing/2014/main" id="{243266BB-BC71-BB2B-2CBA-EDFE66C855B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25259493"/>
      </p:ext>
    </p:extLst>
  </p:cSld>
  <p:clrMapOvr>
    <a:masterClrMapping/>
  </p:clrMapOvr>
  <p:transition spd="slow" advTm="3443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2" name="Freeform 10">
            <a:extLst>
              <a:ext uri="{FF2B5EF4-FFF2-40B4-BE49-F238E27FC236}">
                <a16:creationId xmlns:a16="http://schemas.microsoft.com/office/drawing/2014/main" id="{F1123A14-9851-3AF7-915B-BED865643797}"/>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p:cNvSpPr txBox="1"/>
          <p:nvPr/>
        </p:nvSpPr>
        <p:spPr>
          <a:xfrm>
            <a:off x="907937" y="2005604"/>
            <a:ext cx="11812022" cy="7154724"/>
          </a:xfrm>
          <a:prstGeom prst="rect">
            <a:avLst/>
          </a:prstGeom>
          <a:noFill/>
          <a:ln>
            <a:noFill/>
          </a:ln>
        </p:spPr>
        <p:txBody>
          <a:bodyPr lIns="137138" tIns="68550" rIns="137138" bIns="68550" anchor="ctr" anchorCtr="0">
            <a:noAutofit/>
          </a:bodyPr>
          <a:lstStyle/>
          <a:p>
            <a:pPr>
              <a:lnSpc>
                <a:spcPct val="150000"/>
              </a:lnSpc>
              <a:spcBef>
                <a:spcPct val="20000"/>
              </a:spcBef>
              <a:buClr>
                <a:srgbClr val="02AAB4"/>
              </a:buClr>
              <a:buSzPct val="100000"/>
            </a:pPr>
            <a:endParaRPr lang="nl-NL" sz="3600" dirty="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p:txBody>
      </p:sp>
      <p:sp>
        <p:nvSpPr>
          <p:cNvPr id="5" name="Shape 534"/>
          <p:cNvSpPr txBox="1"/>
          <p:nvPr/>
        </p:nvSpPr>
        <p:spPr>
          <a:xfrm>
            <a:off x="1397794" y="674197"/>
            <a:ext cx="15773399"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dirty="0">
                <a:solidFill>
                  <a:srgbClr val="B42B55"/>
                </a:solidFill>
                <a:latin typeface="Poppins Bold"/>
                <a:cs typeface="Poppins Bold"/>
                <a:sym typeface="Open Sans"/>
              </a:rPr>
              <a:t>1. Informeren, overleggen en afspraken omtrent interventies</a:t>
            </a:r>
          </a:p>
        </p:txBody>
      </p:sp>
      <p:grpSp>
        <p:nvGrpSpPr>
          <p:cNvPr id="3" name="Group 11">
            <a:extLst>
              <a:ext uri="{FF2B5EF4-FFF2-40B4-BE49-F238E27FC236}">
                <a16:creationId xmlns:a16="http://schemas.microsoft.com/office/drawing/2014/main" id="{3457E186-732D-93F6-6AF2-0E8691CBCD5F}"/>
              </a:ext>
            </a:extLst>
          </p:cNvPr>
          <p:cNvGrpSpPr/>
          <p:nvPr/>
        </p:nvGrpSpPr>
        <p:grpSpPr>
          <a:xfrm rot="7734702">
            <a:off x="13103931" y="4117300"/>
            <a:ext cx="5979624" cy="10533071"/>
            <a:chOff x="0" y="0"/>
            <a:chExt cx="660400" cy="1042862"/>
          </a:xfrm>
        </p:grpSpPr>
        <p:sp>
          <p:nvSpPr>
            <p:cNvPr id="4" name="Freeform 12">
              <a:extLst>
                <a:ext uri="{FF2B5EF4-FFF2-40B4-BE49-F238E27FC236}">
                  <a16:creationId xmlns:a16="http://schemas.microsoft.com/office/drawing/2014/main" id="{6727FA6E-CFEB-265F-9AAA-55D0CF9EA8AB}"/>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0375719D-3884-ABE6-3B65-A11FD86B46C8}"/>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pic>
        <p:nvPicPr>
          <p:cNvPr id="7" name="Afbeelding 6">
            <a:extLst>
              <a:ext uri="{FF2B5EF4-FFF2-40B4-BE49-F238E27FC236}">
                <a16:creationId xmlns:a16="http://schemas.microsoft.com/office/drawing/2014/main" id="{C5DBFAD6-A80A-C608-AA39-78ECCC60A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49293" y="2533400"/>
            <a:ext cx="6350000" cy="6350000"/>
          </a:xfrm>
          <a:prstGeom prst="rect">
            <a:avLst/>
          </a:prstGeom>
        </p:spPr>
      </p:pic>
      <p:sp>
        <p:nvSpPr>
          <p:cNvPr id="8" name="Freeform 2">
            <a:extLst>
              <a:ext uri="{FF2B5EF4-FFF2-40B4-BE49-F238E27FC236}">
                <a16:creationId xmlns:a16="http://schemas.microsoft.com/office/drawing/2014/main" id="{56D95248-D268-288D-C062-7E335BDD2FF0}"/>
              </a:ext>
            </a:extLst>
          </p:cNvPr>
          <p:cNvSpPr/>
          <p:nvPr/>
        </p:nvSpPr>
        <p:spPr>
          <a:xfrm>
            <a:off x="358034" y="2533400"/>
            <a:ext cx="10989983" cy="6951420"/>
          </a:xfrm>
          <a:custGeom>
            <a:avLst/>
            <a:gdLst/>
            <a:ahLst/>
            <a:cxnLst/>
            <a:rect l="l" t="t" r="r" b="b"/>
            <a:pathLst>
              <a:path w="13145101" h="8065501">
                <a:moveTo>
                  <a:pt x="0" y="0"/>
                </a:moveTo>
                <a:lnTo>
                  <a:pt x="13145101" y="0"/>
                </a:lnTo>
                <a:lnTo>
                  <a:pt x="13145101" y="8065501"/>
                </a:lnTo>
                <a:lnTo>
                  <a:pt x="0" y="8065501"/>
                </a:lnTo>
                <a:lnTo>
                  <a:pt x="0" y="0"/>
                </a:lnTo>
                <a:close/>
              </a:path>
            </a:pathLst>
          </a:custGeom>
          <a:blipFill>
            <a:blip r:embed="rId7"/>
            <a:stretch>
              <a:fillRect/>
            </a:stretch>
          </a:blipFill>
        </p:spPr>
        <p:txBody>
          <a:bodyPr/>
          <a:lstStyle/>
          <a:p>
            <a:pPr defTabSz="1371600"/>
            <a:endParaRPr>
              <a:solidFill>
                <a:prstClr val="black"/>
              </a:solidFill>
              <a:latin typeface="Aptos" panose="02110004020202020204"/>
            </a:endParaRPr>
          </a:p>
        </p:txBody>
      </p:sp>
      <p:sp>
        <p:nvSpPr>
          <p:cNvPr id="9" name="TextBox 14">
            <a:extLst>
              <a:ext uri="{FF2B5EF4-FFF2-40B4-BE49-F238E27FC236}">
                <a16:creationId xmlns:a16="http://schemas.microsoft.com/office/drawing/2014/main" id="{54C2C5F4-5315-4FD5-BB7E-38E3B3462F9C}"/>
              </a:ext>
            </a:extLst>
          </p:cNvPr>
          <p:cNvSpPr txBox="1"/>
          <p:nvPr/>
        </p:nvSpPr>
        <p:spPr>
          <a:xfrm>
            <a:off x="12048448" y="8836187"/>
            <a:ext cx="7950354" cy="1117614"/>
          </a:xfrm>
          <a:prstGeom prst="rect">
            <a:avLst/>
          </a:prstGeom>
        </p:spPr>
        <p:txBody>
          <a:bodyPr wrap="square" lIns="0" tIns="0" rIns="0" bIns="0" rtlCol="0" anchor="t">
            <a:spAutoFit/>
          </a:bodyPr>
          <a:lstStyle/>
          <a:p>
            <a:pPr defTabSz="1371600">
              <a:lnSpc>
                <a:spcPts val="4481"/>
              </a:lnSpc>
            </a:pPr>
            <a:r>
              <a:rPr lang="en-US" sz="2800" i="1" dirty="0" err="1">
                <a:solidFill>
                  <a:srgbClr val="026666"/>
                </a:solidFill>
                <a:latin typeface="Poppins"/>
              </a:rPr>
              <a:t>Leerkracht</a:t>
            </a:r>
            <a:r>
              <a:rPr lang="en-US" sz="2800" i="1" dirty="0">
                <a:solidFill>
                  <a:srgbClr val="026666"/>
                </a:solidFill>
                <a:latin typeface="Poppins"/>
              </a:rPr>
              <a:t> </a:t>
            </a:r>
            <a:r>
              <a:rPr lang="en-US" sz="2800" i="1" dirty="0" err="1">
                <a:solidFill>
                  <a:srgbClr val="026666"/>
                </a:solidFill>
                <a:latin typeface="Poppins"/>
              </a:rPr>
              <a:t>behoudt</a:t>
            </a:r>
            <a:r>
              <a:rPr lang="en-US" sz="2800" i="1" dirty="0">
                <a:solidFill>
                  <a:srgbClr val="026666"/>
                </a:solidFill>
                <a:latin typeface="Poppins"/>
              </a:rPr>
              <a:t> </a:t>
            </a:r>
            <a:r>
              <a:rPr lang="en-US" sz="2800" i="1" dirty="0" err="1">
                <a:solidFill>
                  <a:srgbClr val="026666"/>
                </a:solidFill>
                <a:latin typeface="Poppins"/>
              </a:rPr>
              <a:t>overzicht</a:t>
            </a:r>
            <a:r>
              <a:rPr lang="en-US" sz="2800" i="1" dirty="0">
                <a:solidFill>
                  <a:srgbClr val="026666"/>
                </a:solidFill>
                <a:latin typeface="Poppins"/>
              </a:rPr>
              <a:t> </a:t>
            </a:r>
          </a:p>
          <a:p>
            <a:pPr defTabSz="1371600">
              <a:lnSpc>
                <a:spcPts val="4481"/>
              </a:lnSpc>
            </a:pPr>
            <a:r>
              <a:rPr lang="en-US" sz="2800" i="1" dirty="0" err="1">
                <a:solidFill>
                  <a:srgbClr val="026666"/>
                </a:solidFill>
                <a:latin typeface="Poppins"/>
              </a:rPr>
              <a:t>Niet</a:t>
            </a:r>
            <a:r>
              <a:rPr lang="en-US" sz="2800" i="1" dirty="0">
                <a:solidFill>
                  <a:srgbClr val="026666"/>
                </a:solidFill>
                <a:latin typeface="Poppins"/>
              </a:rPr>
              <a:t> 26 LL </a:t>
            </a:r>
            <a:r>
              <a:rPr lang="en-US" sz="2800" i="1" dirty="0" err="1">
                <a:solidFill>
                  <a:srgbClr val="026666"/>
                </a:solidFill>
                <a:latin typeface="Poppins"/>
              </a:rPr>
              <a:t>en</a:t>
            </a:r>
            <a:r>
              <a:rPr lang="en-US" sz="2800" i="1" dirty="0">
                <a:solidFill>
                  <a:srgbClr val="026666"/>
                </a:solidFill>
                <a:latin typeface="Poppins"/>
              </a:rPr>
              <a:t> 26 ≠ </a:t>
            </a:r>
            <a:r>
              <a:rPr lang="en-US" sz="2800" i="1" dirty="0" err="1">
                <a:solidFill>
                  <a:srgbClr val="026666"/>
                </a:solidFill>
                <a:latin typeface="Poppins"/>
              </a:rPr>
              <a:t>zorgplannen</a:t>
            </a:r>
            <a:endParaRPr lang="en-US" sz="2800" i="1" dirty="0">
              <a:solidFill>
                <a:srgbClr val="026666"/>
              </a:solidFill>
              <a:latin typeface="Poppins"/>
            </a:endParaRPr>
          </a:p>
        </p:txBody>
      </p:sp>
      <p:pic>
        <p:nvPicPr>
          <p:cNvPr id="12" name="Audio 11">
            <a:extLst>
              <a:ext uri="{FF2B5EF4-FFF2-40B4-BE49-F238E27FC236}">
                <a16:creationId xmlns:a16="http://schemas.microsoft.com/office/drawing/2014/main" id="{960FA4FA-F352-4BE8-21F9-DA1885E6C1D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091774214"/>
      </p:ext>
    </p:extLst>
  </p:cSld>
  <p:clrMapOvr>
    <a:masterClrMapping/>
  </p:clrMapOvr>
  <p:transition spd="slow" advTm="10315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FA9FD9-F078-8100-9EDF-0D8EEBFD7B34}"/>
              </a:ext>
            </a:extLst>
          </p:cNvPr>
          <p:cNvSpPr>
            <a:spLocks noGrp="1"/>
          </p:cNvSpPr>
          <p:nvPr>
            <p:ph type="title"/>
          </p:nvPr>
        </p:nvSpPr>
        <p:spPr>
          <a:xfrm>
            <a:off x="1448367" y="787851"/>
            <a:ext cx="14664844" cy="1143000"/>
          </a:xfrm>
        </p:spPr>
        <p:txBody>
          <a:bodyPr>
            <a:noAutofit/>
          </a:bodyPr>
          <a:lstStyle/>
          <a:p>
            <a:pPr algn="ctr"/>
            <a:r>
              <a:rPr lang="nl-BE" sz="6600" b="1" dirty="0">
                <a:solidFill>
                  <a:srgbClr val="016666"/>
                </a:solidFill>
                <a:latin typeface="Poppins Bold"/>
                <a:ea typeface="Open Sans"/>
                <a:cs typeface="Open Sans"/>
              </a:rPr>
              <a:t>Specifieke onderwijsbehoeften </a:t>
            </a:r>
            <a:r>
              <a:rPr lang="nl-BE" sz="6600" b="1" dirty="0" err="1">
                <a:solidFill>
                  <a:srgbClr val="016666"/>
                </a:solidFill>
                <a:latin typeface="Poppins Bold"/>
                <a:ea typeface="Open Sans"/>
                <a:cs typeface="Open Sans"/>
              </a:rPr>
              <a:t>vs</a:t>
            </a:r>
            <a:r>
              <a:rPr lang="nl-BE" sz="6600" b="1" dirty="0">
                <a:solidFill>
                  <a:srgbClr val="016666"/>
                </a:solidFill>
                <a:latin typeface="Poppins Bold"/>
                <a:ea typeface="Open Sans"/>
                <a:cs typeface="Open Sans"/>
              </a:rPr>
              <a:t> aanpassingen</a:t>
            </a:r>
            <a:endParaRPr lang="nl-BE" sz="6600" dirty="0"/>
          </a:p>
        </p:txBody>
      </p:sp>
      <p:sp>
        <p:nvSpPr>
          <p:cNvPr id="7" name="Tijdelijke aanduiding voor tekst 6">
            <a:extLst>
              <a:ext uri="{FF2B5EF4-FFF2-40B4-BE49-F238E27FC236}">
                <a16:creationId xmlns:a16="http://schemas.microsoft.com/office/drawing/2014/main" id="{B0CDE7A9-071F-EF59-9BCB-19949BF875F8}"/>
              </a:ext>
            </a:extLst>
          </p:cNvPr>
          <p:cNvSpPr>
            <a:spLocks noGrp="1"/>
          </p:cNvSpPr>
          <p:nvPr>
            <p:ph type="body" idx="1"/>
          </p:nvPr>
        </p:nvSpPr>
        <p:spPr>
          <a:xfrm>
            <a:off x="2033676" y="2521610"/>
            <a:ext cx="6909759" cy="1235868"/>
          </a:xfrm>
        </p:spPr>
        <p:txBody>
          <a:bodyPr>
            <a:normAutofit/>
          </a:bodyPr>
          <a:lstStyle/>
          <a:p>
            <a:pPr algn="ctr"/>
            <a:r>
              <a:rPr lang="nl-BE" sz="3600" dirty="0">
                <a:solidFill>
                  <a:srgbClr val="016666"/>
                </a:solidFill>
                <a:latin typeface="Poppins" panose="00000500000000000000" pitchFamily="2" charset="0"/>
                <a:ea typeface="Open Sans" panose="020B0606030504020204" pitchFamily="34" charset="0"/>
                <a:cs typeface="Poppins" panose="00000500000000000000" pitchFamily="2" charset="0"/>
              </a:rPr>
              <a:t>Onderwijs- en opvoedingsbehoeften</a:t>
            </a:r>
            <a:endParaRPr lang="nl-BE" sz="3600" b="1" dirty="0">
              <a:latin typeface="Poppins" panose="00000500000000000000" pitchFamily="2" charset="0"/>
              <a:cs typeface="Poppins" panose="00000500000000000000" pitchFamily="2" charset="0"/>
            </a:endParaRPr>
          </a:p>
        </p:txBody>
      </p:sp>
      <p:sp>
        <p:nvSpPr>
          <p:cNvPr id="8" name="Tijdelijke aanduiding voor tekst 7">
            <a:extLst>
              <a:ext uri="{FF2B5EF4-FFF2-40B4-BE49-F238E27FC236}">
                <a16:creationId xmlns:a16="http://schemas.microsoft.com/office/drawing/2014/main" id="{E791DBE3-DBE9-D785-D328-849700E6A028}"/>
              </a:ext>
            </a:extLst>
          </p:cNvPr>
          <p:cNvSpPr>
            <a:spLocks noGrp="1"/>
          </p:cNvSpPr>
          <p:nvPr>
            <p:ph type="body" idx="2"/>
          </p:nvPr>
        </p:nvSpPr>
        <p:spPr>
          <a:xfrm>
            <a:off x="1186249" y="4124383"/>
            <a:ext cx="7160324" cy="5526882"/>
          </a:xfrm>
        </p:spPr>
        <p:txBody>
          <a:bodyPr>
            <a:normAutofit fontScale="70000" lnSpcReduction="20000"/>
          </a:bodyPr>
          <a:lstStyle/>
          <a:p>
            <a:pPr marL="514350" indent="-514350">
              <a:buSzPct val="100000"/>
              <a:buFont typeface="Wingdings" panose="05000000000000000000" pitchFamily="2" charset="2"/>
              <a:buChar char="§"/>
            </a:pPr>
            <a:r>
              <a:rPr lang="nl-BE" sz="5100" dirty="0">
                <a:solidFill>
                  <a:srgbClr val="016666"/>
                </a:solidFill>
                <a:latin typeface="Poppins" panose="00000500000000000000" pitchFamily="2" charset="0"/>
                <a:ea typeface="Open Sans" panose="020B0606030504020204" pitchFamily="34" charset="0"/>
                <a:cs typeface="Poppins" panose="00000500000000000000" pitchFamily="2" charset="0"/>
              </a:rPr>
              <a:t>Langdurig</a:t>
            </a:r>
          </a:p>
          <a:p>
            <a:pPr marL="514350" indent="-514350">
              <a:buSzPct val="100000"/>
              <a:buFont typeface="Wingdings" panose="05000000000000000000" pitchFamily="2" charset="2"/>
              <a:buChar char="§"/>
            </a:pPr>
            <a:r>
              <a:rPr lang="nl-BE" sz="5100" dirty="0">
                <a:solidFill>
                  <a:srgbClr val="016666"/>
                </a:solidFill>
                <a:latin typeface="Poppins" panose="00000500000000000000" pitchFamily="2" charset="0"/>
                <a:ea typeface="Open Sans" panose="020B0606030504020204" pitchFamily="34" charset="0"/>
                <a:cs typeface="Poppins" panose="00000500000000000000" pitchFamily="2" charset="0"/>
              </a:rPr>
              <a:t>Op basis van observatie of gesprek </a:t>
            </a:r>
          </a:p>
          <a:p>
            <a:pPr marL="514350" indent="-514350">
              <a:buSzPct val="100000"/>
              <a:buFont typeface="Wingdings" panose="05000000000000000000" pitchFamily="2" charset="2"/>
              <a:buChar char="§"/>
            </a:pPr>
            <a:r>
              <a:rPr lang="nl-BE" sz="5100" dirty="0">
                <a:solidFill>
                  <a:srgbClr val="016666"/>
                </a:solidFill>
                <a:latin typeface="Poppins" panose="00000500000000000000" pitchFamily="2" charset="0"/>
                <a:ea typeface="Open Sans" panose="020B0606030504020204" pitchFamily="34" charset="0"/>
                <a:cs typeface="Poppins" panose="00000500000000000000" pitchFamily="2" charset="0"/>
              </a:rPr>
              <a:t>Worden tijdens een HGD-traject verfijnd, verruimd en verdiept</a:t>
            </a:r>
          </a:p>
          <a:p>
            <a:pPr marL="514350" indent="-514350">
              <a:buSzPct val="100000"/>
              <a:buFont typeface="Wingdings" panose="05000000000000000000" pitchFamily="2" charset="2"/>
              <a:buChar char="§"/>
            </a:pPr>
            <a:endParaRPr lang="nl-BE" sz="5100" dirty="0">
              <a:solidFill>
                <a:srgbClr val="016666"/>
              </a:solidFill>
              <a:latin typeface="Poppins" panose="00000500000000000000" pitchFamily="2" charset="0"/>
              <a:ea typeface="Open Sans" panose="020B0606030504020204" pitchFamily="34" charset="0"/>
              <a:cs typeface="Poppins" panose="00000500000000000000" pitchFamily="2" charset="0"/>
            </a:endParaRPr>
          </a:p>
          <a:p>
            <a:pPr marL="514350" indent="-514350">
              <a:buSzPct val="100000"/>
              <a:buFont typeface="Wingdings" panose="05000000000000000000" pitchFamily="2" charset="2"/>
              <a:buChar char="§"/>
            </a:pPr>
            <a:r>
              <a:rPr lang="nl-BE" sz="5100" dirty="0">
                <a:solidFill>
                  <a:srgbClr val="016666"/>
                </a:solidFill>
                <a:latin typeface="Poppins" panose="00000500000000000000" pitchFamily="2" charset="0"/>
                <a:ea typeface="Open Sans" panose="020B0606030504020204" pitchFamily="34" charset="0"/>
                <a:cs typeface="Poppins" panose="00000500000000000000" pitchFamily="2" charset="0"/>
              </a:rPr>
              <a:t>Vb.: Suzy en haar klas hebben nood aan een groter gevoel van inspraak</a:t>
            </a:r>
          </a:p>
          <a:p>
            <a:endParaRPr lang="nl-BE"/>
          </a:p>
        </p:txBody>
      </p:sp>
      <p:sp>
        <p:nvSpPr>
          <p:cNvPr id="9" name="Tijdelijke aanduiding voor tekst 8">
            <a:extLst>
              <a:ext uri="{FF2B5EF4-FFF2-40B4-BE49-F238E27FC236}">
                <a16:creationId xmlns:a16="http://schemas.microsoft.com/office/drawing/2014/main" id="{B004C4C3-1079-59DC-273C-FF85DF47CA7A}"/>
              </a:ext>
            </a:extLst>
          </p:cNvPr>
          <p:cNvSpPr>
            <a:spLocks noGrp="1"/>
          </p:cNvSpPr>
          <p:nvPr>
            <p:ph type="body" idx="3"/>
          </p:nvPr>
        </p:nvSpPr>
        <p:spPr>
          <a:xfrm>
            <a:off x="9704717" y="2521610"/>
            <a:ext cx="6909759" cy="1235868"/>
          </a:xfrm>
        </p:spPr>
        <p:txBody>
          <a:bodyPr>
            <a:normAutofit/>
          </a:bodyPr>
          <a:lstStyle/>
          <a:p>
            <a:pPr algn="ctr"/>
            <a:r>
              <a:rPr lang="nl-BE" sz="3600" dirty="0">
                <a:solidFill>
                  <a:srgbClr val="016666"/>
                </a:solidFill>
                <a:latin typeface="Poppins" panose="00000500000000000000" pitchFamily="2" charset="0"/>
                <a:ea typeface="Open Sans" panose="020B0606030504020204" pitchFamily="34" charset="0"/>
                <a:cs typeface="Poppins" panose="00000500000000000000" pitchFamily="2" charset="0"/>
              </a:rPr>
              <a:t>Van aanbeveling naar aanpassing</a:t>
            </a:r>
            <a:endParaRPr lang="nl-BE" sz="3600" dirty="0">
              <a:latin typeface="Poppins" panose="00000500000000000000" pitchFamily="2" charset="0"/>
              <a:cs typeface="Poppins" panose="00000500000000000000" pitchFamily="2" charset="0"/>
            </a:endParaRPr>
          </a:p>
        </p:txBody>
      </p:sp>
      <p:sp>
        <p:nvSpPr>
          <p:cNvPr id="10" name="Tijdelijke aanduiding voor tekst 9">
            <a:extLst>
              <a:ext uri="{FF2B5EF4-FFF2-40B4-BE49-F238E27FC236}">
                <a16:creationId xmlns:a16="http://schemas.microsoft.com/office/drawing/2014/main" id="{84BFF0C5-581A-E3D7-592C-EAB582B31F26}"/>
              </a:ext>
            </a:extLst>
          </p:cNvPr>
          <p:cNvSpPr>
            <a:spLocks noGrp="1"/>
          </p:cNvSpPr>
          <p:nvPr>
            <p:ph type="body" idx="4"/>
          </p:nvPr>
        </p:nvSpPr>
        <p:spPr>
          <a:xfrm>
            <a:off x="9144000" y="3964647"/>
            <a:ext cx="8443104" cy="5526882"/>
          </a:xfrm>
        </p:spPr>
        <p:txBody>
          <a:bodyPr>
            <a:normAutofit/>
          </a:bodyPr>
          <a:lstStyle/>
          <a:p>
            <a:pPr marL="514350" lvl="1" indent="-514350">
              <a:buClr>
                <a:srgbClr val="016666"/>
              </a:buClr>
              <a:buSzPct val="100000"/>
              <a:buFont typeface="Wingdings" panose="05000000000000000000" pitchFamily="2" charset="2"/>
              <a:buChar char="§"/>
            </a:pPr>
            <a:r>
              <a:rPr lang="nl-BE" sz="3600" dirty="0">
                <a:solidFill>
                  <a:srgbClr val="016666"/>
                </a:solidFill>
                <a:latin typeface="Poppins" panose="00000500000000000000" pitchFamily="2" charset="0"/>
                <a:ea typeface="Open Sans" panose="020B0606030504020204" pitchFamily="34" charset="0"/>
                <a:cs typeface="Poppins" panose="00000500000000000000" pitchFamily="2" charset="0"/>
              </a:rPr>
              <a:t>School/</a:t>
            </a:r>
            <a:r>
              <a:rPr lang="nl-BE" sz="3600" dirty="0" err="1">
                <a:solidFill>
                  <a:srgbClr val="016666"/>
                </a:solidFill>
                <a:latin typeface="Poppins" panose="00000500000000000000" pitchFamily="2" charset="0"/>
                <a:ea typeface="Open Sans" panose="020B0606030504020204" pitchFamily="34" charset="0"/>
                <a:cs typeface="Poppins" panose="00000500000000000000" pitchFamily="2" charset="0"/>
              </a:rPr>
              <a:t>lkr</a:t>
            </a:r>
            <a:r>
              <a:rPr lang="nl-BE" sz="3600" dirty="0">
                <a:solidFill>
                  <a:srgbClr val="016666"/>
                </a:solidFill>
                <a:latin typeface="Poppins" panose="00000500000000000000" pitchFamily="2" charset="0"/>
                <a:ea typeface="Open Sans" panose="020B0606030504020204" pitchFamily="34" charset="0"/>
                <a:cs typeface="Poppins" panose="00000500000000000000" pitchFamily="2" charset="0"/>
              </a:rPr>
              <a:t> specifiek, divers, dynamisch, pedagogisch-didactisch </a:t>
            </a:r>
          </a:p>
          <a:p>
            <a:pPr marL="514350" lvl="1" indent="-514350">
              <a:buClr>
                <a:srgbClr val="016666"/>
              </a:buClr>
              <a:buSzPct val="100000"/>
              <a:buFont typeface="Wingdings" panose="05000000000000000000" pitchFamily="2" charset="2"/>
              <a:buChar char="§"/>
            </a:pPr>
            <a:r>
              <a:rPr lang="nl-BE" sz="3600" dirty="0">
                <a:solidFill>
                  <a:srgbClr val="016666"/>
                </a:solidFill>
                <a:latin typeface="Poppins" panose="00000500000000000000" pitchFamily="2" charset="0"/>
                <a:ea typeface="Open Sans" panose="020B0606030504020204" pitchFamily="34" charset="0"/>
                <a:cs typeface="Poppins" panose="00000500000000000000" pitchFamily="2" charset="0"/>
              </a:rPr>
              <a:t>School vult aanpassingen zelf in o.b.v. redelijkheid, visie…</a:t>
            </a:r>
          </a:p>
          <a:p>
            <a:pPr marL="0" lvl="1" indent="0">
              <a:buClr>
                <a:srgbClr val="016666"/>
              </a:buClr>
              <a:buSzPct val="100000"/>
              <a:buNone/>
            </a:pPr>
            <a:endParaRPr lang="nl-BE" sz="3600" dirty="0">
              <a:solidFill>
                <a:srgbClr val="016666"/>
              </a:solidFill>
              <a:latin typeface="Poppins" panose="00000500000000000000" pitchFamily="2" charset="0"/>
              <a:ea typeface="Open Sans" panose="020B0606030504020204" pitchFamily="34" charset="0"/>
              <a:cs typeface="Poppins" panose="00000500000000000000" pitchFamily="2" charset="0"/>
            </a:endParaRPr>
          </a:p>
          <a:p>
            <a:pPr marL="514350" indent="-514350">
              <a:buSzPct val="100000"/>
              <a:buFont typeface="Wingdings" panose="05000000000000000000" pitchFamily="2" charset="2"/>
              <a:buChar char="§"/>
            </a:pPr>
            <a:r>
              <a:rPr lang="nl-BE" sz="3600" dirty="0">
                <a:solidFill>
                  <a:srgbClr val="016666"/>
                </a:solidFill>
                <a:latin typeface="Poppins" panose="00000500000000000000" pitchFamily="2" charset="0"/>
                <a:ea typeface="Open Sans" panose="020B0606030504020204" pitchFamily="34" charset="0"/>
                <a:cs typeface="Poppins" panose="00000500000000000000" pitchFamily="2" charset="0"/>
              </a:rPr>
              <a:t>Vb. Suzy’s klas wordt betrokken bij de organisatie van een klasactiviteit of klasproject</a:t>
            </a:r>
          </a:p>
        </p:txBody>
      </p:sp>
      <p:sp>
        <p:nvSpPr>
          <p:cNvPr id="11" name="Freeform 10">
            <a:extLst>
              <a:ext uri="{FF2B5EF4-FFF2-40B4-BE49-F238E27FC236}">
                <a16:creationId xmlns:a16="http://schemas.microsoft.com/office/drawing/2014/main" id="{6871FF46-4991-26F2-329B-46CEF85D7DA7}"/>
              </a:ext>
            </a:extLst>
          </p:cNvPr>
          <p:cNvSpPr/>
          <p:nvPr/>
        </p:nvSpPr>
        <p:spPr>
          <a:xfrm rot="10800000">
            <a:off x="-948250" y="1979071"/>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46" name="Audio 45">
            <a:extLst>
              <a:ext uri="{FF2B5EF4-FFF2-40B4-BE49-F238E27FC236}">
                <a16:creationId xmlns:a16="http://schemas.microsoft.com/office/drawing/2014/main" id="{266175D4-E66B-BB78-2D89-035E947680B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39779269"/>
      </p:ext>
    </p:extLst>
  </p:cSld>
  <p:clrMapOvr>
    <a:masterClrMapping/>
  </p:clrMapOvr>
  <p:transition spd="slow" advTm="1686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6"/>
                </p:tgtEl>
              </p:cMediaNode>
            </p:audio>
          </p:childTnLst>
        </p:cTn>
      </p:par>
    </p:tnLst>
  </p:timing>
  <p:extLst>
    <p:ext uri="{6950BFC3-D8DA-4A85-94F7-54DA5524770B}">
      <p188:commentRel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1">
            <a:extLst>
              <a:ext uri="{FF2B5EF4-FFF2-40B4-BE49-F238E27FC236}">
                <a16:creationId xmlns:a16="http://schemas.microsoft.com/office/drawing/2014/main" id="{17202756-FFCE-1478-085E-1D7C13CA20DF}"/>
              </a:ext>
            </a:extLst>
          </p:cNvPr>
          <p:cNvGrpSpPr/>
          <p:nvPr/>
        </p:nvGrpSpPr>
        <p:grpSpPr>
          <a:xfrm rot="7734702">
            <a:off x="13208355" y="3901544"/>
            <a:ext cx="5979624" cy="10533071"/>
            <a:chOff x="0" y="0"/>
            <a:chExt cx="660400" cy="1042862"/>
          </a:xfrm>
        </p:grpSpPr>
        <p:sp>
          <p:nvSpPr>
            <p:cNvPr id="11" name="Freeform 12">
              <a:extLst>
                <a:ext uri="{FF2B5EF4-FFF2-40B4-BE49-F238E27FC236}">
                  <a16:creationId xmlns:a16="http://schemas.microsoft.com/office/drawing/2014/main" id="{7439D0E5-FF5E-F8AC-64E5-A4A8CD875290}"/>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12" name="TextBox 13">
              <a:extLst>
                <a:ext uri="{FF2B5EF4-FFF2-40B4-BE49-F238E27FC236}">
                  <a16:creationId xmlns:a16="http://schemas.microsoft.com/office/drawing/2014/main" id="{52C4B56C-B64F-2E5A-F365-53853A20D1D4}"/>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sp>
        <p:nvSpPr>
          <p:cNvPr id="8" name="TextBox 14">
            <a:extLst>
              <a:ext uri="{FF2B5EF4-FFF2-40B4-BE49-F238E27FC236}">
                <a16:creationId xmlns:a16="http://schemas.microsoft.com/office/drawing/2014/main" id="{18A6B1A8-5B07-0F1B-9FCB-1D73091AA8FD}"/>
              </a:ext>
            </a:extLst>
          </p:cNvPr>
          <p:cNvSpPr txBox="1"/>
          <p:nvPr/>
        </p:nvSpPr>
        <p:spPr>
          <a:xfrm>
            <a:off x="12250627" y="6365916"/>
            <a:ext cx="5068253" cy="2293320"/>
          </a:xfrm>
          <a:prstGeom prst="rect">
            <a:avLst/>
          </a:prstGeom>
        </p:spPr>
        <p:txBody>
          <a:bodyPr wrap="square" lIns="0" tIns="0" rIns="0" bIns="0" rtlCol="0" anchor="t">
            <a:spAutoFit/>
          </a:bodyPr>
          <a:lstStyle/>
          <a:p>
            <a:pPr defTabSz="1371600">
              <a:lnSpc>
                <a:spcPts val="4481"/>
              </a:lnSpc>
            </a:pPr>
            <a:r>
              <a:rPr lang="en-US" sz="3600" b="1" i="1">
                <a:solidFill>
                  <a:srgbClr val="026666"/>
                </a:solidFill>
                <a:latin typeface="Poppins"/>
              </a:rPr>
              <a:t>Goede </a:t>
            </a:r>
            <a:r>
              <a:rPr lang="en-US" sz="3600" b="1" i="1" err="1">
                <a:solidFill>
                  <a:srgbClr val="026666"/>
                </a:solidFill>
                <a:latin typeface="Poppins"/>
              </a:rPr>
              <a:t>adviezen</a:t>
            </a:r>
            <a:r>
              <a:rPr lang="en-US" sz="3600" b="1" i="1">
                <a:solidFill>
                  <a:srgbClr val="026666"/>
                </a:solidFill>
                <a:latin typeface="Poppins"/>
              </a:rPr>
              <a:t> </a:t>
            </a:r>
            <a:r>
              <a:rPr lang="en-US" sz="3600" b="1" i="1" err="1">
                <a:solidFill>
                  <a:srgbClr val="026666"/>
                </a:solidFill>
                <a:latin typeface="Poppins"/>
              </a:rPr>
              <a:t>formuleer</a:t>
            </a:r>
            <a:r>
              <a:rPr lang="en-US" sz="3600" b="1" i="1">
                <a:solidFill>
                  <a:srgbClr val="026666"/>
                </a:solidFill>
                <a:latin typeface="Poppins"/>
              </a:rPr>
              <a:t> je </a:t>
            </a:r>
            <a:r>
              <a:rPr lang="en-US" sz="3600" b="1" i="1" err="1">
                <a:solidFill>
                  <a:srgbClr val="026666"/>
                </a:solidFill>
                <a:latin typeface="Poppins"/>
              </a:rPr>
              <a:t>altijd</a:t>
            </a:r>
            <a:r>
              <a:rPr lang="en-US" sz="3600" b="1" i="1">
                <a:solidFill>
                  <a:srgbClr val="026666"/>
                </a:solidFill>
                <a:latin typeface="Poppins"/>
              </a:rPr>
              <a:t> </a:t>
            </a:r>
            <a:r>
              <a:rPr lang="en-US" sz="3600" b="1" i="1" err="1">
                <a:solidFill>
                  <a:srgbClr val="026666"/>
                </a:solidFill>
                <a:latin typeface="Poppins"/>
              </a:rPr>
              <a:t>samen</a:t>
            </a:r>
            <a:r>
              <a:rPr lang="en-US" sz="3600" b="1" i="1">
                <a:solidFill>
                  <a:srgbClr val="026666"/>
                </a:solidFill>
                <a:latin typeface="Poppins"/>
              </a:rPr>
              <a:t>! </a:t>
            </a:r>
            <a:r>
              <a:rPr lang="en-US" sz="3600" b="1" i="1" err="1">
                <a:solidFill>
                  <a:srgbClr val="026666"/>
                </a:solidFill>
                <a:latin typeface="Poppins"/>
              </a:rPr>
              <a:t>Iedereen</a:t>
            </a:r>
            <a:r>
              <a:rPr lang="en-US" sz="3600" b="1" i="1">
                <a:solidFill>
                  <a:srgbClr val="026666"/>
                </a:solidFill>
                <a:latin typeface="Poppins"/>
              </a:rPr>
              <a:t> </a:t>
            </a:r>
            <a:r>
              <a:rPr lang="en-US" sz="3600" b="1" i="1" err="1">
                <a:solidFill>
                  <a:srgbClr val="026666"/>
                </a:solidFill>
                <a:latin typeface="Poppins"/>
              </a:rPr>
              <a:t>doet</a:t>
            </a:r>
            <a:r>
              <a:rPr lang="en-US" sz="3600" b="1" i="1">
                <a:solidFill>
                  <a:srgbClr val="026666"/>
                </a:solidFill>
                <a:latin typeface="Poppins"/>
              </a:rPr>
              <a:t> </a:t>
            </a:r>
            <a:r>
              <a:rPr lang="en-US" sz="3600" b="1" i="1" err="1">
                <a:solidFill>
                  <a:srgbClr val="026666"/>
                </a:solidFill>
                <a:latin typeface="Poppins"/>
              </a:rPr>
              <a:t>ertoe</a:t>
            </a:r>
            <a:r>
              <a:rPr lang="en-US" sz="3600" b="1" i="1">
                <a:solidFill>
                  <a:srgbClr val="026666"/>
                </a:solidFill>
                <a:latin typeface="Poppins"/>
              </a:rPr>
              <a:t>!</a:t>
            </a:r>
          </a:p>
        </p:txBody>
      </p:sp>
      <p:pic>
        <p:nvPicPr>
          <p:cNvPr id="7" name="Afbeelding 6" descr="Afbeelding met schermopname, cirkel, Graphics, ontwerp&#10;&#10;Automatisch gegenereerde beschrijving">
            <a:extLst>
              <a:ext uri="{FF2B5EF4-FFF2-40B4-BE49-F238E27FC236}">
                <a16:creationId xmlns:a16="http://schemas.microsoft.com/office/drawing/2014/main" id="{0064643C-D2CA-0C09-F60C-164349D31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574" y="531210"/>
            <a:ext cx="15210875" cy="8556117"/>
          </a:xfrm>
          <a:prstGeom prst="rect">
            <a:avLst/>
          </a:prstGeom>
        </p:spPr>
      </p:pic>
      <p:pic>
        <p:nvPicPr>
          <p:cNvPr id="9" name="Afbeelding 8" descr="Afbeelding met kleding, persoon, schoeisel, tekenfilm&#10;&#10;Door AI gegenereerde inhoud is mogelijk onjuist.">
            <a:extLst>
              <a:ext uri="{FF2B5EF4-FFF2-40B4-BE49-F238E27FC236}">
                <a16:creationId xmlns:a16="http://schemas.microsoft.com/office/drawing/2014/main" id="{D3574818-EB16-680C-9633-73B3B92B78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33512" y="173777"/>
            <a:ext cx="4384110" cy="4635492"/>
          </a:xfrm>
          <a:prstGeom prst="rect">
            <a:avLst/>
          </a:prstGeom>
        </p:spPr>
      </p:pic>
      <p:pic>
        <p:nvPicPr>
          <p:cNvPr id="14" name="Audio 13">
            <a:extLst>
              <a:ext uri="{FF2B5EF4-FFF2-40B4-BE49-F238E27FC236}">
                <a16:creationId xmlns:a16="http://schemas.microsoft.com/office/drawing/2014/main" id="{5F692C81-18A7-993C-9FE5-C764685D2B4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07324236"/>
      </p:ext>
    </p:extLst>
  </p:cSld>
  <p:clrMapOvr>
    <a:masterClrMapping/>
  </p:clrMapOvr>
  <p:transition spd="slow" advTm="7817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48A6AF4E-F773-3073-CAD5-1E59D5155B0F}"/>
            </a:ext>
          </a:extLst>
        </p:cNvPr>
        <p:cNvGrpSpPr/>
        <p:nvPr/>
      </p:nvGrpSpPr>
      <p:grpSpPr>
        <a:xfrm>
          <a:off x="0" y="0"/>
          <a:ext cx="0" cy="0"/>
          <a:chOff x="0" y="0"/>
          <a:chExt cx="0" cy="0"/>
        </a:xfrm>
      </p:grpSpPr>
      <p:grpSp>
        <p:nvGrpSpPr>
          <p:cNvPr id="3" name="Group 11">
            <a:extLst>
              <a:ext uri="{FF2B5EF4-FFF2-40B4-BE49-F238E27FC236}">
                <a16:creationId xmlns:a16="http://schemas.microsoft.com/office/drawing/2014/main" id="{C0CF81F5-F91F-7146-903C-A02DFC8F8B1D}"/>
              </a:ext>
            </a:extLst>
          </p:cNvPr>
          <p:cNvGrpSpPr/>
          <p:nvPr/>
        </p:nvGrpSpPr>
        <p:grpSpPr>
          <a:xfrm rot="7734702">
            <a:off x="13103931" y="4117300"/>
            <a:ext cx="5979624" cy="10533071"/>
            <a:chOff x="0" y="0"/>
            <a:chExt cx="660400" cy="1042862"/>
          </a:xfrm>
        </p:grpSpPr>
        <p:sp>
          <p:nvSpPr>
            <p:cNvPr id="4" name="Freeform 12">
              <a:extLst>
                <a:ext uri="{FF2B5EF4-FFF2-40B4-BE49-F238E27FC236}">
                  <a16:creationId xmlns:a16="http://schemas.microsoft.com/office/drawing/2014/main" id="{BDBE8A49-2960-1767-7392-24D5188E2B9F}"/>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0F02B0E3-6F6B-E9DA-D7B4-6AB15205E165}"/>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sp>
        <p:nvSpPr>
          <p:cNvPr id="2" name="Freeform 10">
            <a:extLst>
              <a:ext uri="{FF2B5EF4-FFF2-40B4-BE49-F238E27FC236}">
                <a16:creationId xmlns:a16="http://schemas.microsoft.com/office/drawing/2014/main" id="{E65648B8-4968-69F0-AF9B-69105EDB1FF9}"/>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a:extLst>
              <a:ext uri="{FF2B5EF4-FFF2-40B4-BE49-F238E27FC236}">
                <a16:creationId xmlns:a16="http://schemas.microsoft.com/office/drawing/2014/main" id="{257F32EC-924F-1DA0-113F-3B6388A5BE44}"/>
              </a:ext>
            </a:extLst>
          </p:cNvPr>
          <p:cNvSpPr txBox="1"/>
          <p:nvPr/>
        </p:nvSpPr>
        <p:spPr>
          <a:xfrm>
            <a:off x="886455" y="2433780"/>
            <a:ext cx="16515090" cy="7154724"/>
          </a:xfrm>
          <a:prstGeom prst="rect">
            <a:avLst/>
          </a:prstGeom>
          <a:noFill/>
          <a:ln>
            <a:noFill/>
          </a:ln>
        </p:spPr>
        <p:txBody>
          <a:bodyPr lIns="137138" tIns="68550" rIns="137138" bIns="68550" anchor="ctr" anchorCtr="0">
            <a:noAutofit/>
          </a:bodyPr>
          <a:lstStyle/>
          <a:p>
            <a:pPr marL="514350" indent="-514350">
              <a:buClr>
                <a:schemeClr val="accent4"/>
              </a:buClr>
              <a:buSzPct val="80000"/>
              <a:buFont typeface="Wingdings" panose="05000000000000000000" pitchFamily="2" charset="2"/>
              <a:buChar char="§"/>
            </a:pPr>
            <a:r>
              <a:rPr lang="nl-BE" sz="3600" dirty="0">
                <a:solidFill>
                  <a:srgbClr val="026666"/>
                </a:solidFill>
                <a:latin typeface="Poppins" panose="00000500000000000000" pitchFamily="2" charset="0"/>
                <a:cs typeface="Poppins" panose="00000500000000000000" pitchFamily="2" charset="0"/>
              </a:rPr>
              <a:t>HGD-verslag wordt aangevuld, afgewerkt en opgenomen in LARS </a:t>
            </a:r>
          </a:p>
          <a:p>
            <a:pPr marL="514350" indent="-514350">
              <a:buClr>
                <a:schemeClr val="accent4"/>
              </a:buClr>
              <a:buSzPct val="80000"/>
              <a:buFont typeface="Wingdings" panose="05000000000000000000" pitchFamily="2" charset="2"/>
              <a:buChar char="§"/>
            </a:pPr>
            <a:r>
              <a:rPr lang="nl-BE" sz="3600" dirty="0">
                <a:solidFill>
                  <a:srgbClr val="026666"/>
                </a:solidFill>
                <a:latin typeface="Poppins" panose="00000500000000000000" pitchFamily="2" charset="0"/>
                <a:cs typeface="Poppins" panose="00000500000000000000" pitchFamily="2" charset="0"/>
              </a:rPr>
              <a:t>In overleg en mits toestemming van de leerling en/of ouders kan het HGD-verslag…</a:t>
            </a:r>
          </a:p>
          <a:p>
            <a:pPr marL="946350" lvl="1" indent="-514350">
              <a:buClr>
                <a:schemeClr val="accent6"/>
              </a:buClr>
              <a:buFont typeface="Arial" panose="020B0604020202020204" pitchFamily="34" charset="0"/>
              <a:buChar char="•"/>
            </a:pPr>
            <a:r>
              <a:rPr lang="nl-BE" sz="3600" dirty="0">
                <a:solidFill>
                  <a:srgbClr val="026666"/>
                </a:solidFill>
                <a:latin typeface="Poppins" panose="00000500000000000000" pitchFamily="2" charset="0"/>
                <a:cs typeface="Poppins" panose="00000500000000000000" pitchFamily="2" charset="0"/>
              </a:rPr>
              <a:t>worden bezorgd aan het zorgteam van de school en externe betrokkenen </a:t>
            </a:r>
          </a:p>
          <a:p>
            <a:pPr marL="946350" lvl="1" indent="-514350">
              <a:buClr>
                <a:schemeClr val="accent6"/>
              </a:buClr>
              <a:buFont typeface="Arial" panose="020B0604020202020204" pitchFamily="34" charset="0"/>
              <a:buChar char="•"/>
            </a:pPr>
            <a:r>
              <a:rPr lang="nl-BE" sz="3600" dirty="0">
                <a:solidFill>
                  <a:srgbClr val="026666"/>
                </a:solidFill>
                <a:latin typeface="Poppins" panose="00000500000000000000" pitchFamily="2" charset="0"/>
                <a:cs typeface="Poppins" panose="00000500000000000000" pitchFamily="2" charset="0"/>
              </a:rPr>
              <a:t>worden gebruikt bij verwijzing voor begeleiding of diagnostiek </a:t>
            </a:r>
          </a:p>
          <a:p>
            <a:pPr marL="946350" lvl="1" indent="-514350">
              <a:buClr>
                <a:schemeClr val="accent6"/>
              </a:buClr>
              <a:buFont typeface="Arial" panose="020B0604020202020204" pitchFamily="34" charset="0"/>
              <a:buChar char="•"/>
            </a:pPr>
            <a:r>
              <a:rPr lang="nl-BE" sz="3600" dirty="0">
                <a:solidFill>
                  <a:srgbClr val="026666"/>
                </a:solidFill>
                <a:latin typeface="Poppins" panose="00000500000000000000" pitchFamily="2" charset="0"/>
                <a:cs typeface="Poppins" panose="00000500000000000000" pitchFamily="2" charset="0"/>
              </a:rPr>
              <a:t>de basis vormen voor verslaggeving leersteun</a:t>
            </a:r>
          </a:p>
          <a:p>
            <a:pPr marL="946350" lvl="1" indent="-514350">
              <a:buClr>
                <a:schemeClr val="accent6"/>
              </a:buClr>
              <a:buFont typeface="Arial" panose="020B0604020202020204" pitchFamily="34" charset="0"/>
              <a:buChar char="•"/>
            </a:pPr>
            <a:r>
              <a:rPr lang="nl-BE" sz="3600" dirty="0">
                <a:solidFill>
                  <a:srgbClr val="026666"/>
                </a:solidFill>
                <a:latin typeface="Poppins" panose="00000500000000000000" pitchFamily="2" charset="0"/>
                <a:cs typeface="Poppins" panose="00000500000000000000" pitchFamily="2" charset="0"/>
              </a:rPr>
              <a:t>dienen als ondersteuning voor het invullen van een A-document (bij doorverwijzing </a:t>
            </a:r>
            <a:r>
              <a:rPr lang="nl-BE" sz="3600" dirty="0" err="1">
                <a:solidFill>
                  <a:srgbClr val="026666"/>
                </a:solidFill>
                <a:latin typeface="Poppins" panose="00000500000000000000" pitchFamily="2" charset="0"/>
                <a:cs typeface="Poppins" panose="00000500000000000000" pitchFamily="2" charset="0"/>
              </a:rPr>
              <a:t>ikv</a:t>
            </a:r>
            <a:r>
              <a:rPr lang="nl-BE" sz="3600" dirty="0">
                <a:solidFill>
                  <a:srgbClr val="026666"/>
                </a:solidFill>
                <a:latin typeface="Poppins" panose="00000500000000000000" pitchFamily="2" charset="0"/>
                <a:cs typeface="Poppins" panose="00000500000000000000" pitchFamily="2" charset="0"/>
              </a:rPr>
              <a:t> integrale jeugdhulp)</a:t>
            </a:r>
          </a:p>
          <a:p>
            <a:endParaRPr lang="nl-BE" sz="3600" dirty="0">
              <a:solidFill>
                <a:srgbClr val="026666"/>
              </a:solidFill>
              <a:latin typeface="Poppins" panose="00000500000000000000" pitchFamily="2" charset="0"/>
              <a:cs typeface="Poppins" panose="00000500000000000000" pitchFamily="2" charset="0"/>
            </a:endParaRPr>
          </a:p>
          <a:p>
            <a:r>
              <a:rPr lang="nl-BE" sz="3600" i="1" dirty="0">
                <a:solidFill>
                  <a:srgbClr val="026666"/>
                </a:solidFill>
                <a:latin typeface="Poppins" panose="00000500000000000000" pitchFamily="2" charset="0"/>
                <a:cs typeface="Poppins" panose="00000500000000000000" pitchFamily="2" charset="0"/>
              </a:rPr>
              <a:t>HGD-verslag, schrijfwijzer en verslagsjablonen onderzoeksinstrumenten: zie Prodia-website Materialenbank na login</a:t>
            </a:r>
            <a:endParaRPr lang="nl-NL" sz="3600" dirty="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p:txBody>
      </p:sp>
      <p:sp>
        <p:nvSpPr>
          <p:cNvPr id="5" name="Shape 534">
            <a:extLst>
              <a:ext uri="{FF2B5EF4-FFF2-40B4-BE49-F238E27FC236}">
                <a16:creationId xmlns:a16="http://schemas.microsoft.com/office/drawing/2014/main" id="{86FBD870-E875-F4B0-5B2E-76D0C9B4CF5D}"/>
              </a:ext>
            </a:extLst>
          </p:cNvPr>
          <p:cNvSpPr txBox="1"/>
          <p:nvPr/>
        </p:nvSpPr>
        <p:spPr>
          <a:xfrm>
            <a:off x="1610887" y="0"/>
            <a:ext cx="15773399"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dirty="0">
                <a:solidFill>
                  <a:srgbClr val="B42B55"/>
                </a:solidFill>
                <a:latin typeface="Poppins Bold"/>
                <a:cs typeface="Poppins Bold"/>
                <a:sym typeface="Open Sans"/>
              </a:rPr>
              <a:t>2. Verslaggeving</a:t>
            </a:r>
          </a:p>
        </p:txBody>
      </p:sp>
      <p:pic>
        <p:nvPicPr>
          <p:cNvPr id="9" name="Audio 8">
            <a:extLst>
              <a:ext uri="{FF2B5EF4-FFF2-40B4-BE49-F238E27FC236}">
                <a16:creationId xmlns:a16="http://schemas.microsoft.com/office/drawing/2014/main" id="{7E07D633-7AE1-6775-F564-34BF762FE1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573694883"/>
      </p:ext>
    </p:extLst>
  </p:cSld>
  <p:clrMapOvr>
    <a:masterClrMapping/>
  </p:clrMapOvr>
  <p:transition spd="slow" advTm="5171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83458" y="2099452"/>
            <a:ext cx="13447241" cy="7762595"/>
          </a:xfrm>
        </p:spPr>
        <p:txBody>
          <a:bodyPr vert="horz" lIns="137160" tIns="68580" rIns="137160" bIns="68580" rtlCol="0" anchor="t">
            <a:noAutofit/>
          </a:bodyPr>
          <a:lstStyle/>
          <a:p>
            <a:r>
              <a:rPr lang="nl-BE" sz="3600" b="1" dirty="0">
                <a:solidFill>
                  <a:srgbClr val="026666"/>
                </a:solidFill>
                <a:latin typeface="Poppins" panose="00000500000000000000" pitchFamily="2" charset="0"/>
                <a:cs typeface="Poppins" panose="00000500000000000000" pitchFamily="2" charset="0"/>
              </a:rPr>
              <a:t>Hulpvraag</a:t>
            </a:r>
          </a:p>
          <a:p>
            <a:r>
              <a:rPr lang="nl-BE" sz="3600" b="1" dirty="0">
                <a:solidFill>
                  <a:srgbClr val="026666"/>
                </a:solidFill>
                <a:latin typeface="Poppins" panose="00000500000000000000" pitchFamily="2" charset="0"/>
                <a:cs typeface="Poppins" panose="00000500000000000000" pitchFamily="2" charset="0"/>
              </a:rPr>
              <a:t>Onderzoek</a:t>
            </a:r>
          </a:p>
          <a:p>
            <a:pPr marL="431483" lvl="1" indent="-431483"/>
            <a:r>
              <a:rPr lang="nl-BE" sz="3600" i="1" dirty="0">
                <a:solidFill>
                  <a:srgbClr val="026666"/>
                </a:solidFill>
                <a:latin typeface="Poppins" panose="00000500000000000000" pitchFamily="2" charset="0"/>
                <a:cs typeface="Poppins" panose="00000500000000000000" pitchFamily="2" charset="0"/>
              </a:rPr>
              <a:t> Gesprek (met)</a:t>
            </a:r>
            <a:endParaRPr lang="nl-BE" sz="3600" dirty="0">
              <a:solidFill>
                <a:srgbClr val="026666"/>
              </a:solidFill>
              <a:latin typeface="Poppins" panose="00000500000000000000" pitchFamily="2" charset="0"/>
              <a:cs typeface="Poppins" panose="00000500000000000000" pitchFamily="2" charset="0"/>
            </a:endParaRPr>
          </a:p>
          <a:p>
            <a:pPr marL="431483" lvl="1" indent="-431483"/>
            <a:r>
              <a:rPr lang="nl-BE" sz="3600" dirty="0">
                <a:solidFill>
                  <a:srgbClr val="026666"/>
                </a:solidFill>
                <a:latin typeface="Poppins" panose="00000500000000000000" pitchFamily="2" charset="0"/>
                <a:cs typeface="Poppins" panose="00000500000000000000" pitchFamily="2" charset="0"/>
              </a:rPr>
              <a:t> </a:t>
            </a:r>
            <a:r>
              <a:rPr lang="nl-BE" sz="3600" i="1" dirty="0">
                <a:solidFill>
                  <a:srgbClr val="026666"/>
                </a:solidFill>
                <a:latin typeface="Poppins" panose="00000500000000000000" pitchFamily="2" charset="0"/>
                <a:cs typeface="Poppins" panose="00000500000000000000" pitchFamily="2" charset="0"/>
              </a:rPr>
              <a:t>Observatie</a:t>
            </a:r>
            <a:endParaRPr lang="nl-BE" sz="3600" dirty="0">
              <a:solidFill>
                <a:srgbClr val="026666"/>
              </a:solidFill>
              <a:latin typeface="Poppins" panose="00000500000000000000" pitchFamily="2" charset="0"/>
              <a:cs typeface="Poppins" panose="00000500000000000000" pitchFamily="2" charset="0"/>
            </a:endParaRPr>
          </a:p>
          <a:p>
            <a:pPr marL="431483" lvl="1" indent="-431483"/>
            <a:r>
              <a:rPr lang="nl-BE" sz="3600" dirty="0">
                <a:solidFill>
                  <a:srgbClr val="026666"/>
                </a:solidFill>
                <a:latin typeface="Poppins" panose="00000500000000000000" pitchFamily="2" charset="0"/>
                <a:cs typeface="Poppins" panose="00000500000000000000" pitchFamily="2" charset="0"/>
              </a:rPr>
              <a:t> </a:t>
            </a:r>
            <a:r>
              <a:rPr lang="nl-BE" sz="3600" i="1" dirty="0">
                <a:solidFill>
                  <a:srgbClr val="026666"/>
                </a:solidFill>
                <a:latin typeface="Poppins" panose="00000500000000000000" pitchFamily="2" charset="0"/>
                <a:cs typeface="Poppins" panose="00000500000000000000" pitchFamily="2" charset="0"/>
              </a:rPr>
              <a:t>Vragenlijst (zie bijlage)</a:t>
            </a:r>
            <a:endParaRPr lang="nl-BE" sz="3600" dirty="0">
              <a:solidFill>
                <a:srgbClr val="026666"/>
              </a:solidFill>
              <a:latin typeface="Poppins" panose="00000500000000000000" pitchFamily="2" charset="0"/>
              <a:cs typeface="Poppins" panose="00000500000000000000" pitchFamily="2" charset="0"/>
            </a:endParaRPr>
          </a:p>
          <a:p>
            <a:pPr marL="431483" lvl="1" indent="-431483"/>
            <a:r>
              <a:rPr lang="nl-BE" sz="3600" dirty="0">
                <a:solidFill>
                  <a:srgbClr val="026666"/>
                </a:solidFill>
                <a:latin typeface="Poppins" panose="00000500000000000000" pitchFamily="2" charset="0"/>
                <a:cs typeface="Poppins" panose="00000500000000000000" pitchFamily="2" charset="0"/>
              </a:rPr>
              <a:t> </a:t>
            </a:r>
            <a:r>
              <a:rPr lang="nl-BE" sz="3600" i="1" dirty="0">
                <a:solidFill>
                  <a:srgbClr val="026666"/>
                </a:solidFill>
                <a:latin typeface="Poppins" panose="00000500000000000000" pitchFamily="2" charset="0"/>
                <a:cs typeface="Poppins" panose="00000500000000000000" pitchFamily="2" charset="0"/>
              </a:rPr>
              <a:t>Test (zie bijlage)</a:t>
            </a:r>
          </a:p>
          <a:p>
            <a:r>
              <a:rPr lang="nl-BE" sz="3600" dirty="0">
                <a:solidFill>
                  <a:srgbClr val="026666"/>
                </a:solidFill>
                <a:latin typeface="Poppins" panose="00000500000000000000" pitchFamily="2" charset="0"/>
                <a:cs typeface="Poppins" panose="00000500000000000000" pitchFamily="2" charset="0"/>
              </a:rPr>
              <a:t> </a:t>
            </a:r>
            <a:r>
              <a:rPr lang="nl-BE" sz="3600" b="1" dirty="0">
                <a:solidFill>
                  <a:srgbClr val="026666"/>
                </a:solidFill>
                <a:latin typeface="Poppins" panose="00000500000000000000" pitchFamily="2" charset="0"/>
                <a:cs typeface="Poppins" panose="00000500000000000000" pitchFamily="2" charset="0"/>
              </a:rPr>
              <a:t>Besluit</a:t>
            </a:r>
          </a:p>
          <a:p>
            <a:pPr marL="431483" lvl="1" indent="-431483"/>
            <a:r>
              <a:rPr lang="nl-BE" sz="3600" dirty="0">
                <a:solidFill>
                  <a:srgbClr val="026666"/>
                </a:solidFill>
                <a:latin typeface="Poppins" panose="00000500000000000000" pitchFamily="2" charset="0"/>
                <a:cs typeface="Poppins" panose="00000500000000000000" pitchFamily="2" charset="0"/>
              </a:rPr>
              <a:t> Vaststellingen </a:t>
            </a:r>
            <a:r>
              <a:rPr lang="nl-BE" sz="3600" i="1" dirty="0">
                <a:solidFill>
                  <a:srgbClr val="026666"/>
                </a:solidFill>
                <a:latin typeface="Poppins" panose="00000500000000000000" pitchFamily="2" charset="0"/>
                <a:cs typeface="Poppins" panose="00000500000000000000" pitchFamily="2" charset="0"/>
              </a:rPr>
              <a:t>(doelen, behoeften)</a:t>
            </a:r>
          </a:p>
          <a:p>
            <a:pPr marL="431483" lvl="1" indent="-431483"/>
            <a:r>
              <a:rPr lang="nl-BE" sz="3600" dirty="0">
                <a:solidFill>
                  <a:srgbClr val="026666"/>
                </a:solidFill>
                <a:latin typeface="Poppins" panose="00000500000000000000" pitchFamily="2" charset="0"/>
                <a:cs typeface="Poppins" panose="00000500000000000000" pitchFamily="2" charset="0"/>
              </a:rPr>
              <a:t> Aanbevelingen</a:t>
            </a:r>
          </a:p>
          <a:p>
            <a:endParaRPr lang="nl-BE" sz="3600" dirty="0">
              <a:solidFill>
                <a:srgbClr val="026666"/>
              </a:solidFill>
              <a:latin typeface="Poppins" panose="00000500000000000000" pitchFamily="2" charset="0"/>
              <a:cs typeface="Poppins" panose="00000500000000000000" pitchFamily="2" charset="0"/>
            </a:endParaRPr>
          </a:p>
          <a:p>
            <a:r>
              <a:rPr lang="nl-BE" sz="3600" dirty="0">
                <a:solidFill>
                  <a:srgbClr val="026666"/>
                </a:solidFill>
                <a:latin typeface="Poppins" panose="00000500000000000000" pitchFamily="2" charset="0"/>
                <a:cs typeface="Poppins" panose="00000500000000000000" pitchFamily="2" charset="0"/>
              </a:rPr>
              <a:t>Bijlagen =&gt; ev. passende sjablonen invoegen</a:t>
            </a:r>
          </a:p>
        </p:txBody>
      </p:sp>
      <p:sp>
        <p:nvSpPr>
          <p:cNvPr id="5" name="Freeform 10">
            <a:extLst>
              <a:ext uri="{FF2B5EF4-FFF2-40B4-BE49-F238E27FC236}">
                <a16:creationId xmlns:a16="http://schemas.microsoft.com/office/drawing/2014/main" id="{A9A7D3A1-22BE-F327-C2DB-1112224FFE7B}"/>
              </a:ext>
            </a:extLst>
          </p:cNvPr>
          <p:cNvSpPr/>
          <p:nvPr/>
        </p:nvSpPr>
        <p:spPr>
          <a:xfrm rot="10800000">
            <a:off x="-948250" y="1979071"/>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Titel 5">
            <a:extLst>
              <a:ext uri="{FF2B5EF4-FFF2-40B4-BE49-F238E27FC236}">
                <a16:creationId xmlns:a16="http://schemas.microsoft.com/office/drawing/2014/main" id="{A5AF1FCF-C2E6-0163-13E5-6033315C70AD}"/>
              </a:ext>
            </a:extLst>
          </p:cNvPr>
          <p:cNvSpPr txBox="1">
            <a:spLocks/>
          </p:cNvSpPr>
          <p:nvPr/>
        </p:nvSpPr>
        <p:spPr>
          <a:xfrm>
            <a:off x="1448367" y="787851"/>
            <a:ext cx="1466484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6600" b="1" dirty="0">
                <a:solidFill>
                  <a:srgbClr val="016666"/>
                </a:solidFill>
                <a:latin typeface="Poppins Bold"/>
                <a:ea typeface="Open Sans"/>
                <a:cs typeface="Open Sans"/>
              </a:rPr>
              <a:t>HGD-verslag</a:t>
            </a:r>
            <a:endParaRPr lang="nl-BE" sz="6600" dirty="0"/>
          </a:p>
        </p:txBody>
      </p:sp>
      <p:pic>
        <p:nvPicPr>
          <p:cNvPr id="21" name="Audio 20">
            <a:extLst>
              <a:ext uri="{FF2B5EF4-FFF2-40B4-BE49-F238E27FC236}">
                <a16:creationId xmlns:a16="http://schemas.microsoft.com/office/drawing/2014/main" id="{7E4A6472-D637-EE36-38D3-8264E4B2F46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33367088"/>
      </p:ext>
    </p:extLst>
  </p:cSld>
  <p:clrMapOvr>
    <a:masterClrMapping/>
  </p:clrMapOvr>
  <p:transition spd="slow" advTm="8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extLst>
    <p:ext uri="{6950BFC3-D8DA-4A85-94F7-54DA5524770B}">
      <p188:commentRel xmlns:p188="http://schemas.microsoft.com/office/powerpoint/2018/8/main" r:id="rId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8" ma:contentTypeDescription="Een nieuw document maken." ma:contentTypeScope="" ma:versionID="a48475fae2ebf32d072f2bdb06d0c814">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aa3336d3113e6a4560fc0495b49a95b8"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06021F-0D3E-4B54-B403-985BC1C83D9B}">
  <ds:schemaRefs>
    <ds:schemaRef ds:uri="2c0101b5-daf1-4fcf-9f4f-355d3a42c99c"/>
    <ds:schemaRef ds:uri="0af09284-65e3-4d5f-a141-65977bef45be"/>
    <ds:schemaRef ds:uri="http://schemas.microsoft.com/office/infopath/2007/PartnerControls"/>
    <ds:schemaRef ds:uri="http://purl.org/dc/dcmitype/"/>
    <ds:schemaRef ds:uri="http://purl.org/dc/elements/1.1/"/>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1F0F919E-8EDC-4345-B152-AE6E14C833B8}">
  <ds:schemaRefs>
    <ds:schemaRef ds:uri="http://schemas.microsoft.com/sharepoint/v3/contenttype/forms"/>
  </ds:schemaRefs>
</ds:datastoreItem>
</file>

<file path=customXml/itemProps3.xml><?xml version="1.0" encoding="utf-8"?>
<ds:datastoreItem xmlns:ds="http://schemas.openxmlformats.org/officeDocument/2006/customXml" ds:itemID="{ABF887D3-69EE-440C-93D2-B4BCA9F3F3BB}">
  <ds:schemaRefs>
    <ds:schemaRef ds:uri="0af09284-65e3-4d5f-a141-65977bef45be"/>
    <ds:schemaRef ds:uri="2c0101b5-daf1-4fcf-9f4f-355d3a42c9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TotalTime>
  <Words>1943</Words>
  <Application>Microsoft Macintosh PowerPoint</Application>
  <PresentationFormat>Aangepast</PresentationFormat>
  <Paragraphs>117</Paragraphs>
  <Slides>10</Slides>
  <Notes>10</Notes>
  <HiddenSlides>0</HiddenSlides>
  <MMClips>10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10</vt:i4>
      </vt:variant>
    </vt:vector>
  </HeadingPairs>
  <TitlesOfParts>
    <vt:vector size="19" baseType="lpstr">
      <vt:lpstr>Poppins Bold</vt:lpstr>
      <vt:lpstr>Poppins</vt:lpstr>
      <vt:lpstr>Aptos</vt:lpstr>
      <vt:lpstr>Open Sauce Bold</vt:lpstr>
      <vt:lpstr>Arial</vt:lpstr>
      <vt:lpstr>Open Sauce</vt:lpstr>
      <vt:lpstr>Calibri</vt:lpstr>
      <vt:lpstr>Wingdings</vt:lpstr>
      <vt:lpstr>Office Theme</vt:lpstr>
      <vt:lpstr>PowerPoint-presentatie</vt:lpstr>
      <vt:lpstr>PowerPoint-presentatie</vt:lpstr>
      <vt:lpstr>PowerPoint-presentatie</vt:lpstr>
      <vt:lpstr>PowerPoint-presentatie</vt:lpstr>
      <vt:lpstr>PowerPoint-presentatie</vt:lpstr>
      <vt:lpstr>Specifieke onderwijsbehoeften vs aanpassingen</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Kennisclip Uitbreiding van zorg</dc:title>
  <dc:creator>Sarah Schaubroeck</dc:creator>
  <cp:lastModifiedBy>Marjolein Van Bogaert</cp:lastModifiedBy>
  <cp:revision>2</cp:revision>
  <dcterms:created xsi:type="dcterms:W3CDTF">2006-08-16T00:00:00Z</dcterms:created>
  <dcterms:modified xsi:type="dcterms:W3CDTF">2025-09-14T17:47:27Z</dcterms:modified>
  <dc:identifier>DAF9ndTRcU0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y fmtid="{D5CDD505-2E9C-101B-9397-08002B2CF9AE}" pid="3" name="MediaServiceImageTags">
    <vt:lpwstr/>
  </property>
</Properties>
</file>