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119"/>
  </p:notesMasterIdLst>
  <p:sldIdLst>
    <p:sldId id="290" r:id="rId6"/>
    <p:sldId id="258" r:id="rId7"/>
    <p:sldId id="292" r:id="rId8"/>
    <p:sldId id="256" r:id="rId9"/>
    <p:sldId id="302" r:id="rId10"/>
    <p:sldId id="1264" r:id="rId11"/>
    <p:sldId id="1265" r:id="rId12"/>
    <p:sldId id="1266" r:id="rId13"/>
    <p:sldId id="1267" r:id="rId14"/>
    <p:sldId id="1269" r:id="rId15"/>
    <p:sldId id="1271" r:id="rId16"/>
    <p:sldId id="1272" r:id="rId17"/>
    <p:sldId id="299" r:id="rId18"/>
    <p:sldId id="259" r:id="rId19"/>
    <p:sldId id="1270" r:id="rId20"/>
    <p:sldId id="303" r:id="rId21"/>
    <p:sldId id="260" r:id="rId22"/>
    <p:sldId id="304" r:id="rId23"/>
    <p:sldId id="1273" r:id="rId24"/>
    <p:sldId id="300" r:id="rId25"/>
    <p:sldId id="305" r:id="rId26"/>
    <p:sldId id="307" r:id="rId27"/>
    <p:sldId id="306" r:id="rId28"/>
    <p:sldId id="1276" r:id="rId29"/>
    <p:sldId id="331" r:id="rId30"/>
    <p:sldId id="1274" r:id="rId31"/>
    <p:sldId id="1278" r:id="rId32"/>
    <p:sldId id="1279" r:id="rId33"/>
    <p:sldId id="1280" r:id="rId34"/>
    <p:sldId id="1281" r:id="rId35"/>
    <p:sldId id="1282" r:id="rId36"/>
    <p:sldId id="1283" r:id="rId37"/>
    <p:sldId id="1284" r:id="rId38"/>
    <p:sldId id="1285" r:id="rId39"/>
    <p:sldId id="295" r:id="rId40"/>
    <p:sldId id="293" r:id="rId41"/>
    <p:sldId id="291" r:id="rId42"/>
    <p:sldId id="1290" r:id="rId43"/>
    <p:sldId id="1286" r:id="rId44"/>
    <p:sldId id="296" r:id="rId45"/>
    <p:sldId id="1287" r:id="rId46"/>
    <p:sldId id="1288" r:id="rId47"/>
    <p:sldId id="1289" r:id="rId48"/>
    <p:sldId id="297" r:id="rId49"/>
    <p:sldId id="1292" r:id="rId50"/>
    <p:sldId id="324" r:id="rId51"/>
    <p:sldId id="329" r:id="rId52"/>
    <p:sldId id="323" r:id="rId53"/>
    <p:sldId id="339" r:id="rId54"/>
    <p:sldId id="340" r:id="rId55"/>
    <p:sldId id="338" r:id="rId56"/>
    <p:sldId id="334" r:id="rId57"/>
    <p:sldId id="341" r:id="rId58"/>
    <p:sldId id="337" r:id="rId59"/>
    <p:sldId id="328" r:id="rId60"/>
    <p:sldId id="327" r:id="rId61"/>
    <p:sldId id="326" r:id="rId62"/>
    <p:sldId id="330" r:id="rId63"/>
    <p:sldId id="332" r:id="rId64"/>
    <p:sldId id="335" r:id="rId65"/>
    <p:sldId id="1293" r:id="rId66"/>
    <p:sldId id="1294" r:id="rId67"/>
    <p:sldId id="1295" r:id="rId68"/>
    <p:sldId id="1296" r:id="rId69"/>
    <p:sldId id="1297" r:id="rId70"/>
    <p:sldId id="1298" r:id="rId71"/>
    <p:sldId id="320" r:id="rId72"/>
    <p:sldId id="317" r:id="rId73"/>
    <p:sldId id="348" r:id="rId74"/>
    <p:sldId id="1300" r:id="rId75"/>
    <p:sldId id="1333" r:id="rId76"/>
    <p:sldId id="1332" r:id="rId77"/>
    <p:sldId id="1301" r:id="rId78"/>
    <p:sldId id="1302" r:id="rId79"/>
    <p:sldId id="344" r:id="rId80"/>
    <p:sldId id="1303" r:id="rId81"/>
    <p:sldId id="1304" r:id="rId82"/>
    <p:sldId id="1334" r:id="rId83"/>
    <p:sldId id="346" r:id="rId84"/>
    <p:sldId id="1305" r:id="rId85"/>
    <p:sldId id="1306" r:id="rId86"/>
    <p:sldId id="1335" r:id="rId87"/>
    <p:sldId id="322" r:id="rId88"/>
    <p:sldId id="1307" r:id="rId89"/>
    <p:sldId id="1308" r:id="rId90"/>
    <p:sldId id="325" r:id="rId91"/>
    <p:sldId id="272" r:id="rId92"/>
    <p:sldId id="1309" r:id="rId93"/>
    <p:sldId id="1310" r:id="rId94"/>
    <p:sldId id="1311" r:id="rId95"/>
    <p:sldId id="1328" r:id="rId96"/>
    <p:sldId id="1331" r:id="rId97"/>
    <p:sldId id="301" r:id="rId98"/>
    <p:sldId id="1324" r:id="rId99"/>
    <p:sldId id="1325" r:id="rId100"/>
    <p:sldId id="1326" r:id="rId101"/>
    <p:sldId id="1327" r:id="rId102"/>
    <p:sldId id="1313" r:id="rId103"/>
    <p:sldId id="261" r:id="rId104"/>
    <p:sldId id="262" r:id="rId105"/>
    <p:sldId id="263" r:id="rId106"/>
    <p:sldId id="264" r:id="rId107"/>
    <p:sldId id="1314" r:id="rId108"/>
    <p:sldId id="1315" r:id="rId109"/>
    <p:sldId id="1316" r:id="rId110"/>
    <p:sldId id="321" r:id="rId111"/>
    <p:sldId id="1317" r:id="rId112"/>
    <p:sldId id="318" r:id="rId113"/>
    <p:sldId id="1318" r:id="rId114"/>
    <p:sldId id="1319" r:id="rId115"/>
    <p:sldId id="312" r:id="rId116"/>
    <p:sldId id="1320" r:id="rId117"/>
    <p:sldId id="1321" r:id="rId118"/>
  </p:sldIdLst>
  <p:sldSz cx="18288000" cy="10287000"/>
  <p:notesSz cx="6858000" cy="9144000"/>
  <p:embeddedFontLst>
    <p:embeddedFont>
      <p:font typeface="Arial Narrow" panose="020B0606020202030204" pitchFamily="34" charset="0"/>
      <p:regular r:id="rId120"/>
      <p:bold r:id="rId121"/>
      <p:italic r:id="rId122"/>
      <p:boldItalic r:id="rId123"/>
    </p:embeddedFont>
    <p:embeddedFont>
      <p:font typeface="Bahnschrift Light SemiCondensed" panose="020B0502040204020203" pitchFamily="34" charset="0"/>
      <p:regular r:id="rId124"/>
    </p:embeddedFont>
    <p:embeddedFont>
      <p:font typeface="Bobby Jones Soft" panose="020B0604020202020204" charset="0"/>
      <p:regular r:id="rId125"/>
    </p:embeddedFont>
    <p:embeddedFont>
      <p:font typeface="Canva Sans Bold" panose="020B0604020202020204" charset="0"/>
      <p:regular r:id="rId126"/>
    </p:embeddedFont>
    <p:embeddedFont>
      <p:font typeface="Poppins" panose="00000500000000000000" pitchFamily="2" charset="0"/>
      <p:regular r:id="rId127"/>
      <p:bold r:id="rId128"/>
      <p:italic r:id="rId129"/>
      <p:boldItalic r:id="rId130"/>
    </p:embeddedFont>
    <p:embeddedFont>
      <p:font typeface="Seaford" panose="00000500000000000000" pitchFamily="2" charset="0"/>
      <p:regular r:id="rId131"/>
      <p:bold r:id="rId132"/>
      <p:italic r:id="rId133"/>
      <p:boldItalic r:id="rId1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389"/>
    <a:srgbClr val="993300"/>
    <a:srgbClr val="CC6600"/>
    <a:srgbClr val="F65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E20664-EBFC-2996-5C1E-01F3CDD8CDF9}" v="218" dt="2024-10-01T07:14:27.0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838" autoAdjust="0"/>
  </p:normalViewPr>
  <p:slideViewPr>
    <p:cSldViewPr snapToGrid="0">
      <p:cViewPr varScale="1">
        <p:scale>
          <a:sx n="24" d="100"/>
          <a:sy n="24" d="100"/>
        </p:scale>
        <p:origin x="182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font" Target="fonts/font4.fntdata"/><Relationship Id="rId128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font" Target="fonts/font15.fntdata"/><Relationship Id="rId139" Type="http://schemas.microsoft.com/office/2016/11/relationships/changesInfo" Target="changesInfos/changesInfo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font" Target="fonts/font5.fntdata"/><Relationship Id="rId129" Type="http://schemas.openxmlformats.org/officeDocument/2006/relationships/font" Target="fonts/font10.fntdata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font" Target="fonts/font11.fntdata"/><Relationship Id="rId135" Type="http://schemas.openxmlformats.org/officeDocument/2006/relationships/presProps" Target="pres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font" Target="fonts/font1.fntdata"/><Relationship Id="rId125" Type="http://schemas.openxmlformats.org/officeDocument/2006/relationships/font" Target="fonts/font6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font" Target="fonts/font12.fntdata"/><Relationship Id="rId136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font" Target="fonts/font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font" Target="fonts/font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font" Target="fonts/font13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font" Target="fonts/font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De Jaeger" userId="25de6443-39c8-4194-88dd-f6a22d9f9815" providerId="ADAL" clId="{653394EE-D108-4DC1-98C6-C92548A6CDBA}"/>
    <pc:docChg chg="modSld">
      <pc:chgData name="Sarah De Jaeger" userId="25de6443-39c8-4194-88dd-f6a22d9f9815" providerId="ADAL" clId="{653394EE-D108-4DC1-98C6-C92548A6CDBA}" dt="2024-09-30T13:57:45.338" v="19" actId="6549"/>
      <pc:docMkLst>
        <pc:docMk/>
      </pc:docMkLst>
      <pc:sldChg chg="modNotesTx">
        <pc:chgData name="Sarah De Jaeger" userId="25de6443-39c8-4194-88dd-f6a22d9f9815" providerId="ADAL" clId="{653394EE-D108-4DC1-98C6-C92548A6CDBA}" dt="2024-09-30T13:56:21.678" v="5" actId="6549"/>
        <pc:sldMkLst>
          <pc:docMk/>
          <pc:sldMk cId="0" sldId="261"/>
        </pc:sldMkLst>
      </pc:sldChg>
      <pc:sldChg chg="modNotesTx">
        <pc:chgData name="Sarah De Jaeger" userId="25de6443-39c8-4194-88dd-f6a22d9f9815" providerId="ADAL" clId="{653394EE-D108-4DC1-98C6-C92548A6CDBA}" dt="2024-09-30T13:56:26.443" v="6" actId="6549"/>
        <pc:sldMkLst>
          <pc:docMk/>
          <pc:sldMk cId="0" sldId="262"/>
        </pc:sldMkLst>
      </pc:sldChg>
      <pc:sldChg chg="modNotesTx">
        <pc:chgData name="Sarah De Jaeger" userId="25de6443-39c8-4194-88dd-f6a22d9f9815" providerId="ADAL" clId="{653394EE-D108-4DC1-98C6-C92548A6CDBA}" dt="2024-09-30T13:56:34.757" v="7" actId="6549"/>
        <pc:sldMkLst>
          <pc:docMk/>
          <pc:sldMk cId="0" sldId="263"/>
        </pc:sldMkLst>
      </pc:sldChg>
      <pc:sldChg chg="modNotesTx">
        <pc:chgData name="Sarah De Jaeger" userId="25de6443-39c8-4194-88dd-f6a22d9f9815" providerId="ADAL" clId="{653394EE-D108-4DC1-98C6-C92548A6CDBA}" dt="2024-09-30T13:56:39.589" v="8" actId="6549"/>
        <pc:sldMkLst>
          <pc:docMk/>
          <pc:sldMk cId="0" sldId="264"/>
        </pc:sldMkLst>
      </pc:sldChg>
      <pc:sldChg chg="modNotesTx">
        <pc:chgData name="Sarah De Jaeger" userId="25de6443-39c8-4194-88dd-f6a22d9f9815" providerId="ADAL" clId="{653394EE-D108-4DC1-98C6-C92548A6CDBA}" dt="2024-09-30T13:57:31.673" v="17" actId="6549"/>
        <pc:sldMkLst>
          <pc:docMk/>
          <pc:sldMk cId="2583376347" sldId="312"/>
        </pc:sldMkLst>
      </pc:sldChg>
      <pc:sldChg chg="modNotesTx">
        <pc:chgData name="Sarah De Jaeger" userId="25de6443-39c8-4194-88dd-f6a22d9f9815" providerId="ADAL" clId="{653394EE-D108-4DC1-98C6-C92548A6CDBA}" dt="2024-09-30T13:57:18.112" v="14" actId="6549"/>
        <pc:sldMkLst>
          <pc:docMk/>
          <pc:sldMk cId="1995803313" sldId="318"/>
        </pc:sldMkLst>
      </pc:sldChg>
      <pc:sldChg chg="modNotesTx">
        <pc:chgData name="Sarah De Jaeger" userId="25de6443-39c8-4194-88dd-f6a22d9f9815" providerId="ADAL" clId="{653394EE-D108-4DC1-98C6-C92548A6CDBA}" dt="2024-09-30T13:57:06.098" v="12" actId="6549"/>
        <pc:sldMkLst>
          <pc:docMk/>
          <pc:sldMk cId="3871211261" sldId="321"/>
        </pc:sldMkLst>
      </pc:sldChg>
      <pc:sldChg chg="modNotesTx">
        <pc:chgData name="Sarah De Jaeger" userId="25de6443-39c8-4194-88dd-f6a22d9f9815" providerId="ADAL" clId="{653394EE-D108-4DC1-98C6-C92548A6CDBA}" dt="2024-09-30T13:56:13.066" v="4" actId="6549"/>
        <pc:sldMkLst>
          <pc:docMk/>
          <pc:sldMk cId="2812386911" sldId="1313"/>
        </pc:sldMkLst>
      </pc:sldChg>
      <pc:sldChg chg="modNotesTx">
        <pc:chgData name="Sarah De Jaeger" userId="25de6443-39c8-4194-88dd-f6a22d9f9815" providerId="ADAL" clId="{653394EE-D108-4DC1-98C6-C92548A6CDBA}" dt="2024-09-30T13:56:45.869" v="9" actId="6549"/>
        <pc:sldMkLst>
          <pc:docMk/>
          <pc:sldMk cId="4095809874" sldId="1314"/>
        </pc:sldMkLst>
      </pc:sldChg>
      <pc:sldChg chg="modNotesTx">
        <pc:chgData name="Sarah De Jaeger" userId="25de6443-39c8-4194-88dd-f6a22d9f9815" providerId="ADAL" clId="{653394EE-D108-4DC1-98C6-C92548A6CDBA}" dt="2024-09-30T13:56:52.980" v="10" actId="6549"/>
        <pc:sldMkLst>
          <pc:docMk/>
          <pc:sldMk cId="3006312463" sldId="1315"/>
        </pc:sldMkLst>
      </pc:sldChg>
      <pc:sldChg chg="modNotesTx">
        <pc:chgData name="Sarah De Jaeger" userId="25de6443-39c8-4194-88dd-f6a22d9f9815" providerId="ADAL" clId="{653394EE-D108-4DC1-98C6-C92548A6CDBA}" dt="2024-09-30T13:56:59.584" v="11" actId="6549"/>
        <pc:sldMkLst>
          <pc:docMk/>
          <pc:sldMk cId="4275858110" sldId="1316"/>
        </pc:sldMkLst>
      </pc:sldChg>
      <pc:sldChg chg="modNotesTx">
        <pc:chgData name="Sarah De Jaeger" userId="25de6443-39c8-4194-88dd-f6a22d9f9815" providerId="ADAL" clId="{653394EE-D108-4DC1-98C6-C92548A6CDBA}" dt="2024-09-30T13:57:11.774" v="13" actId="6549"/>
        <pc:sldMkLst>
          <pc:docMk/>
          <pc:sldMk cId="4170857672" sldId="1317"/>
        </pc:sldMkLst>
      </pc:sldChg>
      <pc:sldChg chg="modNotesTx">
        <pc:chgData name="Sarah De Jaeger" userId="25de6443-39c8-4194-88dd-f6a22d9f9815" providerId="ADAL" clId="{653394EE-D108-4DC1-98C6-C92548A6CDBA}" dt="2024-09-30T13:57:21.372" v="15" actId="6549"/>
        <pc:sldMkLst>
          <pc:docMk/>
          <pc:sldMk cId="953210439" sldId="1318"/>
        </pc:sldMkLst>
      </pc:sldChg>
      <pc:sldChg chg="modNotesTx">
        <pc:chgData name="Sarah De Jaeger" userId="25de6443-39c8-4194-88dd-f6a22d9f9815" providerId="ADAL" clId="{653394EE-D108-4DC1-98C6-C92548A6CDBA}" dt="2024-09-30T13:57:25.219" v="16" actId="6549"/>
        <pc:sldMkLst>
          <pc:docMk/>
          <pc:sldMk cId="1059690332" sldId="1319"/>
        </pc:sldMkLst>
      </pc:sldChg>
      <pc:sldChg chg="modNotesTx">
        <pc:chgData name="Sarah De Jaeger" userId="25de6443-39c8-4194-88dd-f6a22d9f9815" providerId="ADAL" clId="{653394EE-D108-4DC1-98C6-C92548A6CDBA}" dt="2024-09-30T13:57:40.189" v="18" actId="6549"/>
        <pc:sldMkLst>
          <pc:docMk/>
          <pc:sldMk cId="3316170682" sldId="1320"/>
        </pc:sldMkLst>
      </pc:sldChg>
      <pc:sldChg chg="modNotesTx">
        <pc:chgData name="Sarah De Jaeger" userId="25de6443-39c8-4194-88dd-f6a22d9f9815" providerId="ADAL" clId="{653394EE-D108-4DC1-98C6-C92548A6CDBA}" dt="2024-09-30T13:57:45.338" v="19" actId="6549"/>
        <pc:sldMkLst>
          <pc:docMk/>
          <pc:sldMk cId="2729106221" sldId="1321"/>
        </pc:sldMkLst>
      </pc:sldChg>
      <pc:sldChg chg="modNotesTx">
        <pc:chgData name="Sarah De Jaeger" userId="25de6443-39c8-4194-88dd-f6a22d9f9815" providerId="ADAL" clId="{653394EE-D108-4DC1-98C6-C92548A6CDBA}" dt="2024-09-30T13:55:54.953" v="0" actId="6549"/>
        <pc:sldMkLst>
          <pc:docMk/>
          <pc:sldMk cId="1328552560" sldId="1324"/>
        </pc:sldMkLst>
      </pc:sldChg>
      <pc:sldChg chg="modNotesTx">
        <pc:chgData name="Sarah De Jaeger" userId="25de6443-39c8-4194-88dd-f6a22d9f9815" providerId="ADAL" clId="{653394EE-D108-4DC1-98C6-C92548A6CDBA}" dt="2024-09-30T13:55:59.439" v="1" actId="6549"/>
        <pc:sldMkLst>
          <pc:docMk/>
          <pc:sldMk cId="4203773642" sldId="1325"/>
        </pc:sldMkLst>
      </pc:sldChg>
      <pc:sldChg chg="modNotesTx">
        <pc:chgData name="Sarah De Jaeger" userId="25de6443-39c8-4194-88dd-f6a22d9f9815" providerId="ADAL" clId="{653394EE-D108-4DC1-98C6-C92548A6CDBA}" dt="2024-09-30T13:56:03.866" v="2" actId="6549"/>
        <pc:sldMkLst>
          <pc:docMk/>
          <pc:sldMk cId="2110124251" sldId="1326"/>
        </pc:sldMkLst>
      </pc:sldChg>
      <pc:sldChg chg="modNotesTx">
        <pc:chgData name="Sarah De Jaeger" userId="25de6443-39c8-4194-88dd-f6a22d9f9815" providerId="ADAL" clId="{653394EE-D108-4DC1-98C6-C92548A6CDBA}" dt="2024-09-30T13:56:07.655" v="3" actId="6549"/>
        <pc:sldMkLst>
          <pc:docMk/>
          <pc:sldMk cId="3185418728" sldId="1327"/>
        </pc:sldMkLst>
      </pc:sldChg>
    </pc:docChg>
  </pc:docChgLst>
  <pc:docChgLst>
    <pc:chgData name="Laetitia Bokestael" userId="6a096805-fffc-4000-80b1-9ff9f98bf1fe" providerId="ADAL" clId="{1BD81F51-6452-48CC-BC3F-F1E3AF752AE5}"/>
    <pc:docChg chg="undo custSel delSld modSld">
      <pc:chgData name="Laetitia Bokestael" userId="6a096805-fffc-4000-80b1-9ff9f98bf1fe" providerId="ADAL" clId="{1BD81F51-6452-48CC-BC3F-F1E3AF752AE5}" dt="2024-10-01T06:42:06.067" v="97" actId="47"/>
      <pc:docMkLst>
        <pc:docMk/>
      </pc:docMkLst>
      <pc:sldChg chg="modSp mod">
        <pc:chgData name="Laetitia Bokestael" userId="6a096805-fffc-4000-80b1-9ff9f98bf1fe" providerId="ADAL" clId="{1BD81F51-6452-48CC-BC3F-F1E3AF752AE5}" dt="2024-09-27T11:40:21.346" v="12" actId="20577"/>
        <pc:sldMkLst>
          <pc:docMk/>
          <pc:sldMk cId="0" sldId="256"/>
        </pc:sldMkLst>
        <pc:spChg chg="mod">
          <ac:chgData name="Laetitia Bokestael" userId="6a096805-fffc-4000-80b1-9ff9f98bf1fe" providerId="ADAL" clId="{1BD81F51-6452-48CC-BC3F-F1E3AF752AE5}" dt="2024-09-27T11:40:21.346" v="12" actId="20577"/>
          <ac:spMkLst>
            <pc:docMk/>
            <pc:sldMk cId="0" sldId="256"/>
            <ac:spMk id="7" creationId="{00000000-0000-0000-0000-000000000000}"/>
          </ac:spMkLst>
        </pc:spChg>
      </pc:sldChg>
      <pc:sldChg chg="modSp del mod">
        <pc:chgData name="Laetitia Bokestael" userId="6a096805-fffc-4000-80b1-9ff9f98bf1fe" providerId="ADAL" clId="{1BD81F51-6452-48CC-BC3F-F1E3AF752AE5}" dt="2024-09-27T11:40:04.777" v="4" actId="2696"/>
        <pc:sldMkLst>
          <pc:docMk/>
          <pc:sldMk cId="0" sldId="257"/>
        </pc:sldMkLst>
        <pc:spChg chg="mod">
          <ac:chgData name="Laetitia Bokestael" userId="6a096805-fffc-4000-80b1-9ff9f98bf1fe" providerId="ADAL" clId="{1BD81F51-6452-48CC-BC3F-F1E3AF752AE5}" dt="2024-09-27T11:39:41.726" v="3" actId="20577"/>
          <ac:spMkLst>
            <pc:docMk/>
            <pc:sldMk cId="0" sldId="257"/>
            <ac:spMk id="7" creationId="{00000000-0000-0000-0000-000000000000}"/>
          </ac:spMkLst>
        </pc:spChg>
      </pc:sldChg>
      <pc:sldChg chg="modNotesTx">
        <pc:chgData name="Laetitia Bokestael" userId="6a096805-fffc-4000-80b1-9ff9f98bf1fe" providerId="ADAL" clId="{1BD81F51-6452-48CC-BC3F-F1E3AF752AE5}" dt="2024-10-01T06:24:56.374" v="53" actId="20577"/>
        <pc:sldMkLst>
          <pc:docMk/>
          <pc:sldMk cId="0" sldId="258"/>
        </pc:sldMkLst>
      </pc:sldChg>
      <pc:sldChg chg="modNotesTx">
        <pc:chgData name="Laetitia Bokestael" userId="6a096805-fffc-4000-80b1-9ff9f98bf1fe" providerId="ADAL" clId="{1BD81F51-6452-48CC-BC3F-F1E3AF752AE5}" dt="2024-10-01T06:25:18.423" v="55" actId="20577"/>
        <pc:sldMkLst>
          <pc:docMk/>
          <pc:sldMk cId="0" sldId="259"/>
        </pc:sldMkLst>
      </pc:sldChg>
      <pc:sldChg chg="modNotesTx">
        <pc:chgData name="Laetitia Bokestael" userId="6a096805-fffc-4000-80b1-9ff9f98bf1fe" providerId="ADAL" clId="{1BD81F51-6452-48CC-BC3F-F1E3AF752AE5}" dt="2024-10-01T06:25:31.209" v="57" actId="20577"/>
        <pc:sldMkLst>
          <pc:docMk/>
          <pc:sldMk cId="0" sldId="260"/>
        </pc:sldMkLst>
      </pc:sldChg>
      <pc:sldChg chg="del">
        <pc:chgData name="Laetitia Bokestael" userId="6a096805-fffc-4000-80b1-9ff9f98bf1fe" providerId="ADAL" clId="{1BD81F51-6452-48CC-BC3F-F1E3AF752AE5}" dt="2024-09-27T11:42:26.278" v="38" actId="47"/>
        <pc:sldMkLst>
          <pc:docMk/>
          <pc:sldMk cId="0" sldId="268"/>
        </pc:sldMkLst>
      </pc:sldChg>
      <pc:sldChg chg="del">
        <pc:chgData name="Laetitia Bokestael" userId="6a096805-fffc-4000-80b1-9ff9f98bf1fe" providerId="ADAL" clId="{1BD81F51-6452-48CC-BC3F-F1E3AF752AE5}" dt="2024-10-01T06:42:06.067" v="97" actId="47"/>
        <pc:sldMkLst>
          <pc:docMk/>
          <pc:sldMk cId="0" sldId="270"/>
        </pc:sldMkLst>
      </pc:sldChg>
      <pc:sldChg chg="modNotesTx">
        <pc:chgData name="Laetitia Bokestael" userId="6a096805-fffc-4000-80b1-9ff9f98bf1fe" providerId="ADAL" clId="{1BD81F51-6452-48CC-BC3F-F1E3AF752AE5}" dt="2024-10-01T06:24:52.997" v="52" actId="20577"/>
        <pc:sldMkLst>
          <pc:docMk/>
          <pc:sldMk cId="0" sldId="290"/>
        </pc:sldMkLst>
      </pc:sldChg>
      <pc:sldChg chg="modNotesTx">
        <pc:chgData name="Laetitia Bokestael" userId="6a096805-fffc-4000-80b1-9ff9f98bf1fe" providerId="ADAL" clId="{1BD81F51-6452-48CC-BC3F-F1E3AF752AE5}" dt="2024-10-01T06:40:00.390" v="77" actId="6549"/>
        <pc:sldMkLst>
          <pc:docMk/>
          <pc:sldMk cId="2872721649" sldId="291"/>
        </pc:sldMkLst>
      </pc:sldChg>
      <pc:sldChg chg="modSp mod modNotesTx">
        <pc:chgData name="Laetitia Bokestael" userId="6a096805-fffc-4000-80b1-9ff9f98bf1fe" providerId="ADAL" clId="{1BD81F51-6452-48CC-BC3F-F1E3AF752AE5}" dt="2024-10-01T06:24:59.512" v="54" actId="20577"/>
        <pc:sldMkLst>
          <pc:docMk/>
          <pc:sldMk cId="3374489310" sldId="292"/>
        </pc:sldMkLst>
        <pc:spChg chg="mod">
          <ac:chgData name="Laetitia Bokestael" userId="6a096805-fffc-4000-80b1-9ff9f98bf1fe" providerId="ADAL" clId="{1BD81F51-6452-48CC-BC3F-F1E3AF752AE5}" dt="2024-09-27T11:40:16.493" v="10" actId="20577"/>
          <ac:spMkLst>
            <pc:docMk/>
            <pc:sldMk cId="3374489310" sldId="292"/>
            <ac:spMk id="8" creationId="{00000000-0000-0000-0000-000000000000}"/>
          </ac:spMkLst>
        </pc:spChg>
      </pc:sldChg>
      <pc:sldChg chg="modNotesTx">
        <pc:chgData name="Laetitia Bokestael" userId="6a096805-fffc-4000-80b1-9ff9f98bf1fe" providerId="ADAL" clId="{1BD81F51-6452-48CC-BC3F-F1E3AF752AE5}" dt="2024-10-01T06:39:53.865" v="76" actId="6549"/>
        <pc:sldMkLst>
          <pc:docMk/>
          <pc:sldMk cId="3565525493" sldId="293"/>
        </pc:sldMkLst>
      </pc:sldChg>
      <pc:sldChg chg="del">
        <pc:chgData name="Laetitia Bokestael" userId="6a096805-fffc-4000-80b1-9ff9f98bf1fe" providerId="ADAL" clId="{1BD81F51-6452-48CC-BC3F-F1E3AF752AE5}" dt="2024-09-27T11:40:08.823" v="5" actId="47"/>
        <pc:sldMkLst>
          <pc:docMk/>
          <pc:sldMk cId="798762783" sldId="294"/>
        </pc:sldMkLst>
      </pc:sldChg>
      <pc:sldChg chg="modNotesTx">
        <pc:chgData name="Laetitia Bokestael" userId="6a096805-fffc-4000-80b1-9ff9f98bf1fe" providerId="ADAL" clId="{1BD81F51-6452-48CC-BC3F-F1E3AF752AE5}" dt="2024-10-01T06:26:41.109" v="71" actId="20577"/>
        <pc:sldMkLst>
          <pc:docMk/>
          <pc:sldMk cId="1104540705" sldId="295"/>
        </pc:sldMkLst>
      </pc:sldChg>
      <pc:sldChg chg="modNotesTx">
        <pc:chgData name="Laetitia Bokestael" userId="6a096805-fffc-4000-80b1-9ff9f98bf1fe" providerId="ADAL" clId="{1BD81F51-6452-48CC-BC3F-F1E3AF752AE5}" dt="2024-10-01T06:40:12.422" v="79" actId="20577"/>
        <pc:sldMkLst>
          <pc:docMk/>
          <pc:sldMk cId="2963595284" sldId="296"/>
        </pc:sldMkLst>
      </pc:sldChg>
      <pc:sldChg chg="modNotesTx">
        <pc:chgData name="Laetitia Bokestael" userId="6a096805-fffc-4000-80b1-9ff9f98bf1fe" providerId="ADAL" clId="{1BD81F51-6452-48CC-BC3F-F1E3AF752AE5}" dt="2024-10-01T06:40:23.846" v="81" actId="20577"/>
        <pc:sldMkLst>
          <pc:docMk/>
          <pc:sldMk cId="3308305621" sldId="297"/>
        </pc:sldMkLst>
      </pc:sldChg>
      <pc:sldChg chg="modSp mod">
        <pc:chgData name="Laetitia Bokestael" userId="6a096805-fffc-4000-80b1-9ff9f98bf1fe" providerId="ADAL" clId="{1BD81F51-6452-48CC-BC3F-F1E3AF752AE5}" dt="2024-09-27T11:41:12.271" v="27" actId="6549"/>
        <pc:sldMkLst>
          <pc:docMk/>
          <pc:sldMk cId="0" sldId="299"/>
        </pc:sldMkLst>
        <pc:spChg chg="mod">
          <ac:chgData name="Laetitia Bokestael" userId="6a096805-fffc-4000-80b1-9ff9f98bf1fe" providerId="ADAL" clId="{1BD81F51-6452-48CC-BC3F-F1E3AF752AE5}" dt="2024-09-27T11:41:12.271" v="27" actId="6549"/>
          <ac:spMkLst>
            <pc:docMk/>
            <pc:sldMk cId="0" sldId="299"/>
            <ac:spMk id="7" creationId="{00000000-0000-0000-0000-000000000000}"/>
          </ac:spMkLst>
        </pc:spChg>
      </pc:sldChg>
      <pc:sldChg chg="del">
        <pc:chgData name="Laetitia Bokestael" userId="6a096805-fffc-4000-80b1-9ff9f98bf1fe" providerId="ADAL" clId="{1BD81F51-6452-48CC-BC3F-F1E3AF752AE5}" dt="2024-09-27T11:42:21.525" v="35" actId="47"/>
        <pc:sldMkLst>
          <pc:docMk/>
          <pc:sldMk cId="3432679816" sldId="308"/>
        </pc:sldMkLst>
      </pc:sldChg>
      <pc:sldChg chg="del">
        <pc:chgData name="Laetitia Bokestael" userId="6a096805-fffc-4000-80b1-9ff9f98bf1fe" providerId="ADAL" clId="{1BD81F51-6452-48CC-BC3F-F1E3AF752AE5}" dt="2024-09-27T11:42:22.381" v="36" actId="47"/>
        <pc:sldMkLst>
          <pc:docMk/>
          <pc:sldMk cId="570803577" sldId="309"/>
        </pc:sldMkLst>
      </pc:sldChg>
      <pc:sldChg chg="del">
        <pc:chgData name="Laetitia Bokestael" userId="6a096805-fffc-4000-80b1-9ff9f98bf1fe" providerId="ADAL" clId="{1BD81F51-6452-48CC-BC3F-F1E3AF752AE5}" dt="2024-09-27T11:42:20.526" v="34" actId="47"/>
        <pc:sldMkLst>
          <pc:docMk/>
          <pc:sldMk cId="1019821246" sldId="310"/>
        </pc:sldMkLst>
      </pc:sldChg>
      <pc:sldChg chg="del">
        <pc:chgData name="Laetitia Bokestael" userId="6a096805-fffc-4000-80b1-9ff9f98bf1fe" providerId="ADAL" clId="{1BD81F51-6452-48CC-BC3F-F1E3AF752AE5}" dt="2024-09-27T11:42:27.153" v="39" actId="47"/>
        <pc:sldMkLst>
          <pc:docMk/>
          <pc:sldMk cId="3537537770" sldId="311"/>
        </pc:sldMkLst>
      </pc:sldChg>
      <pc:sldChg chg="del">
        <pc:chgData name="Laetitia Bokestael" userId="6a096805-fffc-4000-80b1-9ff9f98bf1fe" providerId="ADAL" clId="{1BD81F51-6452-48CC-BC3F-F1E3AF752AE5}" dt="2024-09-27T11:42:18.993" v="32" actId="47"/>
        <pc:sldMkLst>
          <pc:docMk/>
          <pc:sldMk cId="0" sldId="313"/>
        </pc:sldMkLst>
      </pc:sldChg>
      <pc:sldChg chg="del">
        <pc:chgData name="Laetitia Bokestael" userId="6a096805-fffc-4000-80b1-9ff9f98bf1fe" providerId="ADAL" clId="{1BD81F51-6452-48CC-BC3F-F1E3AF752AE5}" dt="2024-09-27T11:42:31.454" v="40" actId="47"/>
        <pc:sldMkLst>
          <pc:docMk/>
          <pc:sldMk cId="0" sldId="314"/>
        </pc:sldMkLst>
      </pc:sldChg>
      <pc:sldChg chg="modNotesTx">
        <pc:chgData name="Laetitia Bokestael" userId="6a096805-fffc-4000-80b1-9ff9f98bf1fe" providerId="ADAL" clId="{1BD81F51-6452-48CC-BC3F-F1E3AF752AE5}" dt="2024-10-01T06:40:45.754" v="85" actId="20577"/>
        <pc:sldMkLst>
          <pc:docMk/>
          <pc:sldMk cId="1578172935" sldId="323"/>
        </pc:sldMkLst>
      </pc:sldChg>
      <pc:sldChg chg="modNotesTx">
        <pc:chgData name="Laetitia Bokestael" userId="6a096805-fffc-4000-80b1-9ff9f98bf1fe" providerId="ADAL" clId="{1BD81F51-6452-48CC-BC3F-F1E3AF752AE5}" dt="2024-10-01T06:40:37.454" v="83" actId="20577"/>
        <pc:sldMkLst>
          <pc:docMk/>
          <pc:sldMk cId="2898204808" sldId="324"/>
        </pc:sldMkLst>
      </pc:sldChg>
      <pc:sldChg chg="addSp modSp mod modNotesTx">
        <pc:chgData name="Laetitia Bokestael" userId="6a096805-fffc-4000-80b1-9ff9f98bf1fe" providerId="ADAL" clId="{1BD81F51-6452-48CC-BC3F-F1E3AF752AE5}" dt="2024-10-01T06:40:41.780" v="84" actId="20577"/>
        <pc:sldMkLst>
          <pc:docMk/>
          <pc:sldMk cId="375398303" sldId="329"/>
        </pc:sldMkLst>
        <pc:grpChg chg="mod">
          <ac:chgData name="Laetitia Bokestael" userId="6a096805-fffc-4000-80b1-9ff9f98bf1fe" providerId="ADAL" clId="{1BD81F51-6452-48CC-BC3F-F1E3AF752AE5}" dt="2024-09-27T11:45:59.585" v="45" actId="1076"/>
          <ac:grpSpMkLst>
            <pc:docMk/>
            <pc:sldMk cId="375398303" sldId="329"/>
            <ac:grpSpMk id="2" creationId="{00000000-0000-0000-0000-000000000000}"/>
          </ac:grpSpMkLst>
        </pc:grpChg>
        <pc:picChg chg="add mod">
          <ac:chgData name="Laetitia Bokestael" userId="6a096805-fffc-4000-80b1-9ff9f98bf1fe" providerId="ADAL" clId="{1BD81F51-6452-48CC-BC3F-F1E3AF752AE5}" dt="2024-09-27T11:46:09.352" v="47" actId="1076"/>
          <ac:picMkLst>
            <pc:docMk/>
            <pc:sldMk cId="375398303" sldId="329"/>
            <ac:picMk id="8" creationId="{22345D16-9E90-554F-6EE1-5B6F99DC062C}"/>
          </ac:picMkLst>
        </pc:picChg>
      </pc:sldChg>
      <pc:sldChg chg="modNotesTx">
        <pc:chgData name="Laetitia Bokestael" userId="6a096805-fffc-4000-80b1-9ff9f98bf1fe" providerId="ADAL" clId="{1BD81F51-6452-48CC-BC3F-F1E3AF752AE5}" dt="2024-10-01T06:41:21.521" v="92" actId="20577"/>
        <pc:sldMkLst>
          <pc:docMk/>
          <pc:sldMk cId="1111576445" sldId="330"/>
        </pc:sldMkLst>
      </pc:sldChg>
      <pc:sldChg chg="modNotesTx">
        <pc:chgData name="Laetitia Bokestael" userId="6a096805-fffc-4000-80b1-9ff9f98bf1fe" providerId="ADAL" clId="{1BD81F51-6452-48CC-BC3F-F1E3AF752AE5}" dt="2024-10-01T06:25:45.467" v="58" actId="20577"/>
        <pc:sldMkLst>
          <pc:docMk/>
          <pc:sldMk cId="1850880044" sldId="331"/>
        </pc:sldMkLst>
      </pc:sldChg>
      <pc:sldChg chg="modNotesTx">
        <pc:chgData name="Laetitia Bokestael" userId="6a096805-fffc-4000-80b1-9ff9f98bf1fe" providerId="ADAL" clId="{1BD81F51-6452-48CC-BC3F-F1E3AF752AE5}" dt="2024-10-01T06:41:26.570" v="93" actId="20577"/>
        <pc:sldMkLst>
          <pc:docMk/>
          <pc:sldMk cId="3078650925" sldId="332"/>
        </pc:sldMkLst>
      </pc:sldChg>
      <pc:sldChg chg="modNotesTx">
        <pc:chgData name="Laetitia Bokestael" userId="6a096805-fffc-4000-80b1-9ff9f98bf1fe" providerId="ADAL" clId="{1BD81F51-6452-48CC-BC3F-F1E3AF752AE5}" dt="2024-10-01T06:41:04.602" v="89" actId="20577"/>
        <pc:sldMkLst>
          <pc:docMk/>
          <pc:sldMk cId="1230434340" sldId="334"/>
        </pc:sldMkLst>
      </pc:sldChg>
      <pc:sldChg chg="modNotesTx">
        <pc:chgData name="Laetitia Bokestael" userId="6a096805-fffc-4000-80b1-9ff9f98bf1fe" providerId="ADAL" clId="{1BD81F51-6452-48CC-BC3F-F1E3AF752AE5}" dt="2024-10-01T06:41:31.460" v="94" actId="20577"/>
        <pc:sldMkLst>
          <pc:docMk/>
          <pc:sldMk cId="1117582752" sldId="335"/>
        </pc:sldMkLst>
      </pc:sldChg>
      <pc:sldChg chg="del">
        <pc:chgData name="Laetitia Bokestael" userId="6a096805-fffc-4000-80b1-9ff9f98bf1fe" providerId="ADAL" clId="{1BD81F51-6452-48CC-BC3F-F1E3AF752AE5}" dt="2024-09-27T11:48:08.652" v="50" actId="47"/>
        <pc:sldMkLst>
          <pc:docMk/>
          <pc:sldMk cId="1047498672" sldId="336"/>
        </pc:sldMkLst>
      </pc:sldChg>
      <pc:sldChg chg="modNotesTx">
        <pc:chgData name="Laetitia Bokestael" userId="6a096805-fffc-4000-80b1-9ff9f98bf1fe" providerId="ADAL" clId="{1BD81F51-6452-48CC-BC3F-F1E3AF752AE5}" dt="2024-10-01T06:41:13.205" v="91" actId="20577"/>
        <pc:sldMkLst>
          <pc:docMk/>
          <pc:sldMk cId="1153187550" sldId="337"/>
        </pc:sldMkLst>
      </pc:sldChg>
      <pc:sldChg chg="modNotesTx">
        <pc:chgData name="Laetitia Bokestael" userId="6a096805-fffc-4000-80b1-9ff9f98bf1fe" providerId="ADAL" clId="{1BD81F51-6452-48CC-BC3F-F1E3AF752AE5}" dt="2024-10-01T06:40:58.195" v="88" actId="20577"/>
        <pc:sldMkLst>
          <pc:docMk/>
          <pc:sldMk cId="3588048024" sldId="338"/>
        </pc:sldMkLst>
      </pc:sldChg>
      <pc:sldChg chg="modNotesTx">
        <pc:chgData name="Laetitia Bokestael" userId="6a096805-fffc-4000-80b1-9ff9f98bf1fe" providerId="ADAL" clId="{1BD81F51-6452-48CC-BC3F-F1E3AF752AE5}" dt="2024-10-01T06:40:50.261" v="86" actId="20577"/>
        <pc:sldMkLst>
          <pc:docMk/>
          <pc:sldMk cId="2110885706" sldId="339"/>
        </pc:sldMkLst>
      </pc:sldChg>
      <pc:sldChg chg="modNotesTx">
        <pc:chgData name="Laetitia Bokestael" userId="6a096805-fffc-4000-80b1-9ff9f98bf1fe" providerId="ADAL" clId="{1BD81F51-6452-48CC-BC3F-F1E3AF752AE5}" dt="2024-10-01T06:40:53.898" v="87" actId="20577"/>
        <pc:sldMkLst>
          <pc:docMk/>
          <pc:sldMk cId="1880077348" sldId="340"/>
        </pc:sldMkLst>
      </pc:sldChg>
      <pc:sldChg chg="modNotesTx">
        <pc:chgData name="Laetitia Bokestael" userId="6a096805-fffc-4000-80b1-9ff9f98bf1fe" providerId="ADAL" clId="{1BD81F51-6452-48CC-BC3F-F1E3AF752AE5}" dt="2024-10-01T06:41:09.538" v="90" actId="20577"/>
        <pc:sldMkLst>
          <pc:docMk/>
          <pc:sldMk cId="2397989335" sldId="341"/>
        </pc:sldMkLst>
      </pc:sldChg>
      <pc:sldChg chg="del">
        <pc:chgData name="Laetitia Bokestael" userId="6a096805-fffc-4000-80b1-9ff9f98bf1fe" providerId="ADAL" clId="{1BD81F51-6452-48CC-BC3F-F1E3AF752AE5}" dt="2024-09-27T11:40:10.175" v="6" actId="47"/>
        <pc:sldMkLst>
          <pc:docMk/>
          <pc:sldMk cId="0" sldId="1260"/>
        </pc:sldMkLst>
      </pc:sldChg>
      <pc:sldChg chg="del">
        <pc:chgData name="Laetitia Bokestael" userId="6a096805-fffc-4000-80b1-9ff9f98bf1fe" providerId="ADAL" clId="{1BD81F51-6452-48CC-BC3F-F1E3AF752AE5}" dt="2024-09-27T11:40:10.848" v="7" actId="47"/>
        <pc:sldMkLst>
          <pc:docMk/>
          <pc:sldMk cId="0" sldId="1262"/>
        </pc:sldMkLst>
      </pc:sldChg>
      <pc:sldChg chg="del">
        <pc:chgData name="Laetitia Bokestael" userId="6a096805-fffc-4000-80b1-9ff9f98bf1fe" providerId="ADAL" clId="{1BD81F51-6452-48CC-BC3F-F1E3AF752AE5}" dt="2024-09-27T11:40:11.590" v="8" actId="47"/>
        <pc:sldMkLst>
          <pc:docMk/>
          <pc:sldMk cId="3659834351" sldId="1263"/>
        </pc:sldMkLst>
      </pc:sldChg>
      <pc:sldChg chg="modNotesTx">
        <pc:chgData name="Laetitia Bokestael" userId="6a096805-fffc-4000-80b1-9ff9f98bf1fe" providerId="ADAL" clId="{1BD81F51-6452-48CC-BC3F-F1E3AF752AE5}" dt="2024-10-01T06:25:22.503" v="56" actId="20577"/>
        <pc:sldMkLst>
          <pc:docMk/>
          <pc:sldMk cId="1474219465" sldId="1270"/>
        </pc:sldMkLst>
      </pc:sldChg>
      <pc:sldChg chg="modSp mod">
        <pc:chgData name="Laetitia Bokestael" userId="6a096805-fffc-4000-80b1-9ff9f98bf1fe" providerId="ADAL" clId="{1BD81F51-6452-48CC-BC3F-F1E3AF752AE5}" dt="2024-09-27T11:41:41.120" v="31" actId="20577"/>
        <pc:sldMkLst>
          <pc:docMk/>
          <pc:sldMk cId="0" sldId="1271"/>
        </pc:sldMkLst>
        <pc:spChg chg="mod">
          <ac:chgData name="Laetitia Bokestael" userId="6a096805-fffc-4000-80b1-9ff9f98bf1fe" providerId="ADAL" clId="{1BD81F51-6452-48CC-BC3F-F1E3AF752AE5}" dt="2024-09-27T11:41:41.120" v="31" actId="20577"/>
          <ac:spMkLst>
            <pc:docMk/>
            <pc:sldMk cId="0" sldId="1271"/>
            <ac:spMk id="5" creationId="{00000000-0000-0000-0000-000000000000}"/>
          </ac:spMkLst>
        </pc:spChg>
      </pc:sldChg>
      <pc:sldChg chg="del">
        <pc:chgData name="Laetitia Bokestael" userId="6a096805-fffc-4000-80b1-9ff9f98bf1fe" providerId="ADAL" clId="{1BD81F51-6452-48CC-BC3F-F1E3AF752AE5}" dt="2024-09-27T11:42:23.293" v="37" actId="47"/>
        <pc:sldMkLst>
          <pc:docMk/>
          <pc:sldMk cId="753768293" sldId="1275"/>
        </pc:sldMkLst>
      </pc:sldChg>
      <pc:sldChg chg="del">
        <pc:chgData name="Laetitia Bokestael" userId="6a096805-fffc-4000-80b1-9ff9f98bf1fe" providerId="ADAL" clId="{1BD81F51-6452-48CC-BC3F-F1E3AF752AE5}" dt="2024-09-27T11:42:19.699" v="33" actId="47"/>
        <pc:sldMkLst>
          <pc:docMk/>
          <pc:sldMk cId="629955089" sldId="1277"/>
        </pc:sldMkLst>
      </pc:sldChg>
      <pc:sldChg chg="modNotesTx">
        <pc:chgData name="Laetitia Bokestael" userId="6a096805-fffc-4000-80b1-9ff9f98bf1fe" providerId="ADAL" clId="{1BD81F51-6452-48CC-BC3F-F1E3AF752AE5}" dt="2024-10-01T06:25:51.437" v="59" actId="20577"/>
        <pc:sldMkLst>
          <pc:docMk/>
          <pc:sldMk cId="981422743" sldId="1278"/>
        </pc:sldMkLst>
      </pc:sldChg>
      <pc:sldChg chg="modNotesTx">
        <pc:chgData name="Laetitia Bokestael" userId="6a096805-fffc-4000-80b1-9ff9f98bf1fe" providerId="ADAL" clId="{1BD81F51-6452-48CC-BC3F-F1E3AF752AE5}" dt="2024-10-01T06:25:55.547" v="60" actId="20577"/>
        <pc:sldMkLst>
          <pc:docMk/>
          <pc:sldMk cId="0" sldId="1279"/>
        </pc:sldMkLst>
      </pc:sldChg>
      <pc:sldChg chg="modNotesTx">
        <pc:chgData name="Laetitia Bokestael" userId="6a096805-fffc-4000-80b1-9ff9f98bf1fe" providerId="ADAL" clId="{1BD81F51-6452-48CC-BC3F-F1E3AF752AE5}" dt="2024-10-01T06:25:59.072" v="61" actId="20577"/>
        <pc:sldMkLst>
          <pc:docMk/>
          <pc:sldMk cId="0" sldId="1280"/>
        </pc:sldMkLst>
      </pc:sldChg>
      <pc:sldChg chg="modNotesTx">
        <pc:chgData name="Laetitia Bokestael" userId="6a096805-fffc-4000-80b1-9ff9f98bf1fe" providerId="ADAL" clId="{1BD81F51-6452-48CC-BC3F-F1E3AF752AE5}" dt="2024-10-01T06:26:04.176" v="62" actId="20577"/>
        <pc:sldMkLst>
          <pc:docMk/>
          <pc:sldMk cId="0" sldId="1281"/>
        </pc:sldMkLst>
      </pc:sldChg>
      <pc:sldChg chg="modNotesTx">
        <pc:chgData name="Laetitia Bokestael" userId="6a096805-fffc-4000-80b1-9ff9f98bf1fe" providerId="ADAL" clId="{1BD81F51-6452-48CC-BC3F-F1E3AF752AE5}" dt="2024-10-01T06:26:09.342" v="63" actId="20577"/>
        <pc:sldMkLst>
          <pc:docMk/>
          <pc:sldMk cId="0" sldId="1282"/>
        </pc:sldMkLst>
      </pc:sldChg>
      <pc:sldChg chg="modNotesTx">
        <pc:chgData name="Laetitia Bokestael" userId="6a096805-fffc-4000-80b1-9ff9f98bf1fe" providerId="ADAL" clId="{1BD81F51-6452-48CC-BC3F-F1E3AF752AE5}" dt="2024-10-01T06:26:17.075" v="65" actId="20577"/>
        <pc:sldMkLst>
          <pc:docMk/>
          <pc:sldMk cId="3271877681" sldId="1283"/>
        </pc:sldMkLst>
      </pc:sldChg>
      <pc:sldChg chg="modNotesTx">
        <pc:chgData name="Laetitia Bokestael" userId="6a096805-fffc-4000-80b1-9ff9f98bf1fe" providerId="ADAL" clId="{1BD81F51-6452-48CC-BC3F-F1E3AF752AE5}" dt="2024-10-01T06:26:21.535" v="66" actId="20577"/>
        <pc:sldMkLst>
          <pc:docMk/>
          <pc:sldMk cId="1283534780" sldId="1284"/>
        </pc:sldMkLst>
      </pc:sldChg>
      <pc:sldChg chg="modNotesTx">
        <pc:chgData name="Laetitia Bokestael" userId="6a096805-fffc-4000-80b1-9ff9f98bf1fe" providerId="ADAL" clId="{1BD81F51-6452-48CC-BC3F-F1E3AF752AE5}" dt="2024-10-01T06:26:36.456" v="70" actId="20577"/>
        <pc:sldMkLst>
          <pc:docMk/>
          <pc:sldMk cId="3535962871" sldId="1285"/>
        </pc:sldMkLst>
      </pc:sldChg>
      <pc:sldChg chg="modNotesTx">
        <pc:chgData name="Laetitia Bokestael" userId="6a096805-fffc-4000-80b1-9ff9f98bf1fe" providerId="ADAL" clId="{1BD81F51-6452-48CC-BC3F-F1E3AF752AE5}" dt="2024-10-01T06:26:58.176" v="72" actId="20577"/>
        <pc:sldMkLst>
          <pc:docMk/>
          <pc:sldMk cId="2543768823" sldId="1286"/>
        </pc:sldMkLst>
      </pc:sldChg>
      <pc:sldChg chg="modNotesTx">
        <pc:chgData name="Laetitia Bokestael" userId="6a096805-fffc-4000-80b1-9ff9f98bf1fe" providerId="ADAL" clId="{1BD81F51-6452-48CC-BC3F-F1E3AF752AE5}" dt="2024-10-01T06:27:04.258" v="73" actId="20577"/>
        <pc:sldMkLst>
          <pc:docMk/>
          <pc:sldMk cId="0" sldId="1287"/>
        </pc:sldMkLst>
      </pc:sldChg>
      <pc:sldChg chg="modNotesTx">
        <pc:chgData name="Laetitia Bokestael" userId="6a096805-fffc-4000-80b1-9ff9f98bf1fe" providerId="ADAL" clId="{1BD81F51-6452-48CC-BC3F-F1E3AF752AE5}" dt="2024-10-01T06:27:08.690" v="74" actId="20577"/>
        <pc:sldMkLst>
          <pc:docMk/>
          <pc:sldMk cId="1274058175" sldId="1288"/>
        </pc:sldMkLst>
      </pc:sldChg>
      <pc:sldChg chg="modNotesTx">
        <pc:chgData name="Laetitia Bokestael" userId="6a096805-fffc-4000-80b1-9ff9f98bf1fe" providerId="ADAL" clId="{1BD81F51-6452-48CC-BC3F-F1E3AF752AE5}" dt="2024-10-01T06:27:13.459" v="75" actId="20577"/>
        <pc:sldMkLst>
          <pc:docMk/>
          <pc:sldMk cId="2276870042" sldId="1289"/>
        </pc:sldMkLst>
      </pc:sldChg>
      <pc:sldChg chg="modNotesTx">
        <pc:chgData name="Laetitia Bokestael" userId="6a096805-fffc-4000-80b1-9ff9f98bf1fe" providerId="ADAL" clId="{1BD81F51-6452-48CC-BC3F-F1E3AF752AE5}" dt="2024-10-01T06:40:05.629" v="78" actId="6549"/>
        <pc:sldMkLst>
          <pc:docMk/>
          <pc:sldMk cId="3974717452" sldId="1290"/>
        </pc:sldMkLst>
      </pc:sldChg>
      <pc:sldChg chg="modNotesTx">
        <pc:chgData name="Laetitia Bokestael" userId="6a096805-fffc-4000-80b1-9ff9f98bf1fe" providerId="ADAL" clId="{1BD81F51-6452-48CC-BC3F-F1E3AF752AE5}" dt="2024-10-01T06:40:29.445" v="82" actId="20577"/>
        <pc:sldMkLst>
          <pc:docMk/>
          <pc:sldMk cId="2103301160" sldId="1292"/>
        </pc:sldMkLst>
      </pc:sldChg>
      <pc:sldChg chg="modNotesTx">
        <pc:chgData name="Laetitia Bokestael" userId="6a096805-fffc-4000-80b1-9ff9f98bf1fe" providerId="ADAL" clId="{1BD81F51-6452-48CC-BC3F-F1E3AF752AE5}" dt="2024-10-01T06:41:36.434" v="95" actId="20577"/>
        <pc:sldMkLst>
          <pc:docMk/>
          <pc:sldMk cId="0" sldId="1293"/>
        </pc:sldMkLst>
      </pc:sldChg>
      <pc:sldChg chg="del">
        <pc:chgData name="Laetitia Bokestael" userId="6a096805-fffc-4000-80b1-9ff9f98bf1fe" providerId="ADAL" clId="{1BD81F51-6452-48CC-BC3F-F1E3AF752AE5}" dt="2024-09-27T11:46:26.794" v="48" actId="47"/>
        <pc:sldMkLst>
          <pc:docMk/>
          <pc:sldMk cId="2503258648" sldId="1312"/>
        </pc:sldMkLst>
      </pc:sldChg>
      <pc:sldChg chg="del">
        <pc:chgData name="Laetitia Bokestael" userId="6a096805-fffc-4000-80b1-9ff9f98bf1fe" providerId="ADAL" clId="{1BD81F51-6452-48CC-BC3F-F1E3AF752AE5}" dt="2024-09-27T11:48:05.826" v="49" actId="47"/>
        <pc:sldMkLst>
          <pc:docMk/>
          <pc:sldMk cId="126176899" sldId="1322"/>
        </pc:sldMkLst>
      </pc:sldChg>
      <pc:sldChg chg="del">
        <pc:chgData name="Laetitia Bokestael" userId="6a096805-fffc-4000-80b1-9ff9f98bf1fe" providerId="ADAL" clId="{1BD81F51-6452-48CC-BC3F-F1E3AF752AE5}" dt="2024-09-27T11:48:09.605" v="51" actId="47"/>
        <pc:sldMkLst>
          <pc:docMk/>
          <pc:sldMk cId="3745033018" sldId="1323"/>
        </pc:sldMkLst>
      </pc:sldChg>
      <pc:sldChg chg="modNotesTx">
        <pc:chgData name="Laetitia Bokestael" userId="6a096805-fffc-4000-80b1-9ff9f98bf1fe" providerId="ADAL" clId="{1BD81F51-6452-48CC-BC3F-F1E3AF752AE5}" dt="2024-10-01T06:41:54.809" v="96" actId="20577"/>
        <pc:sldMkLst>
          <pc:docMk/>
          <pc:sldMk cId="3935979016" sldId="1334"/>
        </pc:sldMkLst>
      </pc:sldChg>
    </pc:docChg>
  </pc:docChgLst>
  <pc:docChgLst>
    <pc:chgData name="Jente Jacob" userId="S::jente.jacob_clbvilvoorde.be#ext#@vrijclbnetwerk.onmicrosoft.com::7e0ed231-a060-423b-9e20-b972bed300d7" providerId="AD" clId="Web-{D8A33A96-4188-B8D8-F487-FF90F34394F2}"/>
    <pc:docChg chg="modSld">
      <pc:chgData name="Jente Jacob" userId="S::jente.jacob_clbvilvoorde.be#ext#@vrijclbnetwerk.onmicrosoft.com::7e0ed231-a060-423b-9e20-b972bed300d7" providerId="AD" clId="Web-{D8A33A96-4188-B8D8-F487-FF90F34394F2}" dt="2024-10-01T06:31:20.767" v="18"/>
      <pc:docMkLst>
        <pc:docMk/>
      </pc:docMkLst>
      <pc:sldChg chg="modNotes">
        <pc:chgData name="Jente Jacob" userId="S::jente.jacob_clbvilvoorde.be#ext#@vrijclbnetwerk.onmicrosoft.com::7e0ed231-a060-423b-9e20-b972bed300d7" providerId="AD" clId="Web-{D8A33A96-4188-B8D8-F487-FF90F34394F2}" dt="2024-10-01T06:30:52.079" v="2"/>
        <pc:sldMkLst>
          <pc:docMk/>
          <pc:sldMk cId="0" sldId="270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05.829" v="9"/>
        <pc:sldMkLst>
          <pc:docMk/>
          <pc:sldMk cId="0" sldId="272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20.767" v="18"/>
        <pc:sldMkLst>
          <pc:docMk/>
          <pc:sldMk cId="4025011693" sldId="301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0:56.251" v="5"/>
        <pc:sldMkLst>
          <pc:docMk/>
          <pc:sldMk cId="3779254099" sldId="322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04.032" v="8"/>
        <pc:sldMkLst>
          <pc:docMk/>
          <pc:sldMk cId="795045428" sldId="325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0:42.766" v="0"/>
        <pc:sldMkLst>
          <pc:docMk/>
          <pc:sldMk cId="4265819213" sldId="1305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0:54.360" v="3"/>
        <pc:sldMkLst>
          <pc:docMk/>
          <pc:sldMk cId="1474277469" sldId="1306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0:58.751" v="6"/>
        <pc:sldMkLst>
          <pc:docMk/>
          <pc:sldMk cId="4068244259" sldId="1307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01.470" v="7"/>
        <pc:sldMkLst>
          <pc:docMk/>
          <pc:sldMk cId="30840185" sldId="1308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07.939" v="10"/>
        <pc:sldMkLst>
          <pc:docMk/>
          <pc:sldMk cId="294295993" sldId="1309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11.220" v="12"/>
        <pc:sldMkLst>
          <pc:docMk/>
          <pc:sldMk cId="3631110808" sldId="1310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13.970" v="14"/>
        <pc:sldMkLst>
          <pc:docMk/>
          <pc:sldMk cId="3846727443" sldId="1311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16.361" v="16"/>
        <pc:sldMkLst>
          <pc:docMk/>
          <pc:sldMk cId="318309590" sldId="1328"/>
        </pc:sldMkLst>
      </pc:sldChg>
      <pc:sldChg chg="modNotes">
        <pc:chgData name="Jente Jacob" userId="S::jente.jacob_clbvilvoorde.be#ext#@vrijclbnetwerk.onmicrosoft.com::7e0ed231-a060-423b-9e20-b972bed300d7" providerId="AD" clId="Web-{D8A33A96-4188-B8D8-F487-FF90F34394F2}" dt="2024-10-01T06:31:18.486" v="17"/>
        <pc:sldMkLst>
          <pc:docMk/>
          <pc:sldMk cId="1427463119" sldId="1331"/>
        </pc:sldMkLst>
      </pc:sldChg>
    </pc:docChg>
  </pc:docChgLst>
  <pc:docChgLst>
    <pc:chgData name="Jente Jacob" userId="S::jente.jacob_clbvilvoorde.be#ext#@vrijclbnetwerk.onmicrosoft.com::7e0ed231-a060-423b-9e20-b972bed300d7" providerId="AD" clId="Web-{61E20664-EBFC-2996-5C1E-01F3CDD8CDF9}"/>
    <pc:docChg chg="addSld modSld">
      <pc:chgData name="Jente Jacob" userId="S::jente.jacob_clbvilvoorde.be#ext#@vrijclbnetwerk.onmicrosoft.com::7e0ed231-a060-423b-9e20-b972bed300d7" providerId="AD" clId="Web-{61E20664-EBFC-2996-5C1E-01F3CDD8CDF9}" dt="2024-10-01T07:14:26.377" v="114" actId="20577"/>
      <pc:docMkLst>
        <pc:docMk/>
      </pc:docMkLst>
      <pc:sldChg chg="delSp modSp delAnim">
        <pc:chgData name="Jente Jacob" userId="S::jente.jacob_clbvilvoorde.be#ext#@vrijclbnetwerk.onmicrosoft.com::7e0ed231-a060-423b-9e20-b972bed300d7" providerId="AD" clId="Web-{61E20664-EBFC-2996-5C1E-01F3CDD8CDF9}" dt="2024-10-01T07:14:26.377" v="114" actId="20577"/>
        <pc:sldMkLst>
          <pc:docMk/>
          <pc:sldMk cId="1474277469" sldId="1306"/>
        </pc:sldMkLst>
        <pc:spChg chg="del">
          <ac:chgData name="Jente Jacob" userId="S::jente.jacob_clbvilvoorde.be#ext#@vrijclbnetwerk.onmicrosoft.com::7e0ed231-a060-423b-9e20-b972bed300d7" providerId="AD" clId="Web-{61E20664-EBFC-2996-5C1E-01F3CDD8CDF9}" dt="2024-10-01T07:13:23.860" v="1"/>
          <ac:spMkLst>
            <pc:docMk/>
            <pc:sldMk cId="1474277469" sldId="1306"/>
            <ac:spMk id="5" creationId="{D908F6CB-6D7E-4742-90E6-0944FB740573}"/>
          </ac:spMkLst>
        </pc:spChg>
        <pc:spChg chg="mod">
          <ac:chgData name="Jente Jacob" userId="S::jente.jacob_clbvilvoorde.be#ext#@vrijclbnetwerk.onmicrosoft.com::7e0ed231-a060-423b-9e20-b972bed300d7" providerId="AD" clId="Web-{61E20664-EBFC-2996-5C1E-01F3CDD8CDF9}" dt="2024-10-01T07:14:26.377" v="114" actId="20577"/>
          <ac:spMkLst>
            <pc:docMk/>
            <pc:sldMk cId="1474277469" sldId="1306"/>
            <ac:spMk id="6" creationId="{00000000-0000-0000-0000-000000000000}"/>
          </ac:spMkLst>
        </pc:spChg>
      </pc:sldChg>
      <pc:sldChg chg="add replId">
        <pc:chgData name="Jente Jacob" userId="S::jente.jacob_clbvilvoorde.be#ext#@vrijclbnetwerk.onmicrosoft.com::7e0ed231-a060-423b-9e20-b972bed300d7" providerId="AD" clId="Web-{61E20664-EBFC-2996-5C1E-01F3CDD8CDF9}" dt="2024-10-01T07:12:58.843" v="0"/>
        <pc:sldMkLst>
          <pc:docMk/>
          <pc:sldMk cId="3002273748" sldId="133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871FD1-FBE5-4C66-85A3-F1B67B8F9A82}" type="doc">
      <dgm:prSet loTypeId="urn:microsoft.com/office/officeart/2005/8/layout/chart3" loCatId="cycle" qsTypeId="urn:microsoft.com/office/officeart/2005/8/quickstyle/simple1" qsCatId="simple" csTypeId="urn:microsoft.com/office/officeart/2005/8/colors/colorful2" csCatId="colorful" phldr="1"/>
      <dgm:spPr/>
    </dgm:pt>
    <dgm:pt modelId="{5EBD3018-B0FD-4EAB-A707-D845D9B21227}">
      <dgm:prSet phldrT="[Tekst]" custT="1"/>
      <dgm:spPr/>
      <dgm:t>
        <a:bodyPr/>
        <a:lstStyle/>
        <a:p>
          <a:r>
            <a:rPr lang="nl-BE" sz="2800" b="1"/>
            <a:t>CLB</a:t>
          </a:r>
          <a:br>
            <a:rPr lang="nl-BE" sz="2800" b="1"/>
          </a:br>
          <a:r>
            <a:rPr lang="nl-BE" sz="2800" b="1"/>
            <a:t>Consultatieve leerlingen-begeleiding</a:t>
          </a:r>
        </a:p>
        <a:p>
          <a:r>
            <a:rPr lang="nl-BE" sz="2800" b="1"/>
            <a:t>HGD en HGA</a:t>
          </a:r>
        </a:p>
      </dgm:t>
    </dgm:pt>
    <dgm:pt modelId="{52CD35C3-7151-4F0F-86CC-E71A262148B7}" type="parTrans" cxnId="{C9DEE654-03B7-4E41-844F-68E5DD58DCA0}">
      <dgm:prSet/>
      <dgm:spPr/>
      <dgm:t>
        <a:bodyPr/>
        <a:lstStyle/>
        <a:p>
          <a:endParaRPr lang="nl-BE"/>
        </a:p>
      </dgm:t>
    </dgm:pt>
    <dgm:pt modelId="{C5D181CF-FD74-4A98-9B7B-F01425FC4D01}" type="sibTrans" cxnId="{C9DEE654-03B7-4E41-844F-68E5DD58DCA0}">
      <dgm:prSet/>
      <dgm:spPr/>
      <dgm:t>
        <a:bodyPr/>
        <a:lstStyle/>
        <a:p>
          <a:endParaRPr lang="nl-BE"/>
        </a:p>
      </dgm:t>
    </dgm:pt>
    <dgm:pt modelId="{229CACC7-52D0-473E-B388-5F1911EE942D}">
      <dgm:prSet phldrT="[Tekst]" custT="1"/>
      <dgm:spPr/>
      <dgm:t>
        <a:bodyPr/>
        <a:lstStyle/>
        <a:p>
          <a:r>
            <a:rPr lang="nl-BE" sz="2800"/>
            <a:t>Samenwerking (buiten)gewoon – terugkeer – hoge doelen</a:t>
          </a:r>
        </a:p>
      </dgm:t>
    </dgm:pt>
    <dgm:pt modelId="{4FA86DC5-6379-48E2-98E0-AFDFA95BDB1F}" type="parTrans" cxnId="{429BBB7B-F195-42EE-8943-FE503D4FE18C}">
      <dgm:prSet/>
      <dgm:spPr/>
      <dgm:t>
        <a:bodyPr/>
        <a:lstStyle/>
        <a:p>
          <a:endParaRPr lang="nl-BE"/>
        </a:p>
      </dgm:t>
    </dgm:pt>
    <dgm:pt modelId="{20CE3DE4-D330-4CF4-B6AD-F454E5383BE4}" type="sibTrans" cxnId="{429BBB7B-F195-42EE-8943-FE503D4FE18C}">
      <dgm:prSet/>
      <dgm:spPr/>
      <dgm:t>
        <a:bodyPr/>
        <a:lstStyle/>
        <a:p>
          <a:endParaRPr lang="nl-BE"/>
        </a:p>
      </dgm:t>
    </dgm:pt>
    <dgm:pt modelId="{1350B3DA-A776-4120-8BE7-40B418D0BDB3}">
      <dgm:prSet phldrT="[Tekst]" custT="1"/>
      <dgm:spPr/>
      <dgm:t>
        <a:bodyPr/>
        <a:lstStyle/>
        <a:p>
          <a:r>
            <a:rPr lang="nl-BE" sz="2800" b="0"/>
            <a:t>Brede basiszorg en verhoogde zorg</a:t>
          </a:r>
        </a:p>
      </dgm:t>
    </dgm:pt>
    <dgm:pt modelId="{CADCAEAD-B109-4397-B647-FCC81522FC93}" type="parTrans" cxnId="{3A3EC8E2-6AEB-4785-8FFB-CF150C504585}">
      <dgm:prSet/>
      <dgm:spPr/>
      <dgm:t>
        <a:bodyPr/>
        <a:lstStyle/>
        <a:p>
          <a:endParaRPr lang="nl-BE"/>
        </a:p>
      </dgm:t>
    </dgm:pt>
    <dgm:pt modelId="{6467131D-AA03-4778-96F0-026B4BFBE445}" type="sibTrans" cxnId="{3A3EC8E2-6AEB-4785-8FFB-CF150C504585}">
      <dgm:prSet/>
      <dgm:spPr/>
      <dgm:t>
        <a:bodyPr/>
        <a:lstStyle/>
        <a:p>
          <a:endParaRPr lang="nl-BE"/>
        </a:p>
      </dgm:t>
    </dgm:pt>
    <dgm:pt modelId="{1EF7BB6D-8010-41A0-A914-E6519A0F46BC}" type="pres">
      <dgm:prSet presAssocID="{F3871FD1-FBE5-4C66-85A3-F1B67B8F9A82}" presName="compositeShape" presStyleCnt="0">
        <dgm:presLayoutVars>
          <dgm:chMax val="7"/>
          <dgm:dir/>
          <dgm:resizeHandles val="exact"/>
        </dgm:presLayoutVars>
      </dgm:prSet>
      <dgm:spPr/>
    </dgm:pt>
    <dgm:pt modelId="{02FDA871-62F5-4F12-B422-E96BC9F3EC84}" type="pres">
      <dgm:prSet presAssocID="{F3871FD1-FBE5-4C66-85A3-F1B67B8F9A82}" presName="wedge1" presStyleLbl="node1" presStyleIdx="0" presStyleCnt="3"/>
      <dgm:spPr/>
    </dgm:pt>
    <dgm:pt modelId="{CE7D4CD2-0A90-4722-8670-D0F44AA4F6C0}" type="pres">
      <dgm:prSet presAssocID="{F3871FD1-FBE5-4C66-85A3-F1B67B8F9A8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5F572CD-3031-45F2-AF25-610B74C15C66}" type="pres">
      <dgm:prSet presAssocID="{F3871FD1-FBE5-4C66-85A3-F1B67B8F9A82}" presName="wedge2" presStyleLbl="node1" presStyleIdx="1" presStyleCnt="3"/>
      <dgm:spPr/>
    </dgm:pt>
    <dgm:pt modelId="{3D119ABE-163F-45FD-A28E-5F992B4A163C}" type="pres">
      <dgm:prSet presAssocID="{F3871FD1-FBE5-4C66-85A3-F1B67B8F9A8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9C277F7-0701-41AB-B951-AA4C1FAA88AC}" type="pres">
      <dgm:prSet presAssocID="{F3871FD1-FBE5-4C66-85A3-F1B67B8F9A82}" presName="wedge3" presStyleLbl="node1" presStyleIdx="2" presStyleCnt="3"/>
      <dgm:spPr/>
    </dgm:pt>
    <dgm:pt modelId="{326E0BA4-B625-4E0F-9DE4-4F2238E97BC6}" type="pres">
      <dgm:prSet presAssocID="{F3871FD1-FBE5-4C66-85A3-F1B67B8F9A8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58BA41A-0D75-416B-A7C1-AD4ACE689737}" type="presOf" srcId="{5EBD3018-B0FD-4EAB-A707-D845D9B21227}" destId="{CE7D4CD2-0A90-4722-8670-D0F44AA4F6C0}" srcOrd="1" destOrd="0" presId="urn:microsoft.com/office/officeart/2005/8/layout/chart3"/>
    <dgm:cxn modelId="{FAE87629-9020-4941-ACF0-25A9AADFA01E}" type="presOf" srcId="{F3871FD1-FBE5-4C66-85A3-F1B67B8F9A82}" destId="{1EF7BB6D-8010-41A0-A914-E6519A0F46BC}" srcOrd="0" destOrd="0" presId="urn:microsoft.com/office/officeart/2005/8/layout/chart3"/>
    <dgm:cxn modelId="{7D391B30-5CDD-41A3-B250-150D0EE57EE5}" type="presOf" srcId="{229CACC7-52D0-473E-B388-5F1911EE942D}" destId="{65F572CD-3031-45F2-AF25-610B74C15C66}" srcOrd="0" destOrd="0" presId="urn:microsoft.com/office/officeart/2005/8/layout/chart3"/>
    <dgm:cxn modelId="{91B4D330-39B8-43A5-AA15-64D9F57D262B}" type="presOf" srcId="{1350B3DA-A776-4120-8BE7-40B418D0BDB3}" destId="{09C277F7-0701-41AB-B951-AA4C1FAA88AC}" srcOrd="0" destOrd="0" presId="urn:microsoft.com/office/officeart/2005/8/layout/chart3"/>
    <dgm:cxn modelId="{C9DEE654-03B7-4E41-844F-68E5DD58DCA0}" srcId="{F3871FD1-FBE5-4C66-85A3-F1B67B8F9A82}" destId="{5EBD3018-B0FD-4EAB-A707-D845D9B21227}" srcOrd="0" destOrd="0" parTransId="{52CD35C3-7151-4F0F-86CC-E71A262148B7}" sibTransId="{C5D181CF-FD74-4A98-9B7B-F01425FC4D01}"/>
    <dgm:cxn modelId="{01F92476-3B3B-4842-9D77-8E6CD41669E6}" type="presOf" srcId="{1350B3DA-A776-4120-8BE7-40B418D0BDB3}" destId="{326E0BA4-B625-4E0F-9DE4-4F2238E97BC6}" srcOrd="1" destOrd="0" presId="urn:microsoft.com/office/officeart/2005/8/layout/chart3"/>
    <dgm:cxn modelId="{429BBB7B-F195-42EE-8943-FE503D4FE18C}" srcId="{F3871FD1-FBE5-4C66-85A3-F1B67B8F9A82}" destId="{229CACC7-52D0-473E-B388-5F1911EE942D}" srcOrd="1" destOrd="0" parTransId="{4FA86DC5-6379-48E2-98E0-AFDFA95BDB1F}" sibTransId="{20CE3DE4-D330-4CF4-B6AD-F454E5383BE4}"/>
    <dgm:cxn modelId="{6F940AD6-B915-4920-8456-9C1255A5C99F}" type="presOf" srcId="{229CACC7-52D0-473E-B388-5F1911EE942D}" destId="{3D119ABE-163F-45FD-A28E-5F992B4A163C}" srcOrd="1" destOrd="0" presId="urn:microsoft.com/office/officeart/2005/8/layout/chart3"/>
    <dgm:cxn modelId="{3A3EC8E2-6AEB-4785-8FFB-CF150C504585}" srcId="{F3871FD1-FBE5-4C66-85A3-F1B67B8F9A82}" destId="{1350B3DA-A776-4120-8BE7-40B418D0BDB3}" srcOrd="2" destOrd="0" parTransId="{CADCAEAD-B109-4397-B647-FCC81522FC93}" sibTransId="{6467131D-AA03-4778-96F0-026B4BFBE445}"/>
    <dgm:cxn modelId="{A50809FC-884C-4501-BB1C-73B899ABD4DF}" type="presOf" srcId="{5EBD3018-B0FD-4EAB-A707-D845D9B21227}" destId="{02FDA871-62F5-4F12-B422-E96BC9F3EC84}" srcOrd="0" destOrd="0" presId="urn:microsoft.com/office/officeart/2005/8/layout/chart3"/>
    <dgm:cxn modelId="{FA0D1409-0912-40DB-ACFC-0BEE5226C8CE}" type="presParOf" srcId="{1EF7BB6D-8010-41A0-A914-E6519A0F46BC}" destId="{02FDA871-62F5-4F12-B422-E96BC9F3EC84}" srcOrd="0" destOrd="0" presId="urn:microsoft.com/office/officeart/2005/8/layout/chart3"/>
    <dgm:cxn modelId="{06CF94DC-84A1-4AE3-8D14-101A30CBAE1A}" type="presParOf" srcId="{1EF7BB6D-8010-41A0-A914-E6519A0F46BC}" destId="{CE7D4CD2-0A90-4722-8670-D0F44AA4F6C0}" srcOrd="1" destOrd="0" presId="urn:microsoft.com/office/officeart/2005/8/layout/chart3"/>
    <dgm:cxn modelId="{4CAD393F-F33A-4282-9AF8-E08FCE183DE2}" type="presParOf" srcId="{1EF7BB6D-8010-41A0-A914-E6519A0F46BC}" destId="{65F572CD-3031-45F2-AF25-610B74C15C66}" srcOrd="2" destOrd="0" presId="urn:microsoft.com/office/officeart/2005/8/layout/chart3"/>
    <dgm:cxn modelId="{EA915240-8B6A-4991-A66D-4DD64CD589CF}" type="presParOf" srcId="{1EF7BB6D-8010-41A0-A914-E6519A0F46BC}" destId="{3D119ABE-163F-45FD-A28E-5F992B4A163C}" srcOrd="3" destOrd="0" presId="urn:microsoft.com/office/officeart/2005/8/layout/chart3"/>
    <dgm:cxn modelId="{1579A41F-6175-477C-A753-85CE6D2FB849}" type="presParOf" srcId="{1EF7BB6D-8010-41A0-A914-E6519A0F46BC}" destId="{09C277F7-0701-41AB-B951-AA4C1FAA88AC}" srcOrd="4" destOrd="0" presId="urn:microsoft.com/office/officeart/2005/8/layout/chart3"/>
    <dgm:cxn modelId="{AEDC10AE-07D9-4AD9-9EA3-298C89883F30}" type="presParOf" srcId="{1EF7BB6D-8010-41A0-A914-E6519A0F46BC}" destId="{326E0BA4-B625-4E0F-9DE4-4F2238E97BC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DA871-62F5-4F12-B422-E96BC9F3EC84}">
      <dsp:nvSpPr>
        <dsp:cNvPr id="0" name=""/>
        <dsp:cNvSpPr/>
      </dsp:nvSpPr>
      <dsp:spPr>
        <a:xfrm>
          <a:off x="3392974" y="554461"/>
          <a:ext cx="6899965" cy="689996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1" kern="1200"/>
            <a:t>CLB</a:t>
          </a:r>
          <a:br>
            <a:rPr lang="nl-BE" sz="2800" b="1" kern="1200"/>
          </a:br>
          <a:r>
            <a:rPr lang="nl-BE" sz="2800" b="1" kern="1200"/>
            <a:t>Consultatieve leerlingen-begeleiding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1" kern="1200"/>
            <a:t>HGD en HGA</a:t>
          </a:r>
        </a:p>
      </dsp:txBody>
      <dsp:txXfrm>
        <a:off x="7144420" y="1827669"/>
        <a:ext cx="2341059" cy="2299988"/>
      </dsp:txXfrm>
    </dsp:sp>
    <dsp:sp modelId="{65F572CD-3031-45F2-AF25-610B74C15C66}">
      <dsp:nvSpPr>
        <dsp:cNvPr id="0" name=""/>
        <dsp:cNvSpPr/>
      </dsp:nvSpPr>
      <dsp:spPr>
        <a:xfrm>
          <a:off x="3037297" y="759817"/>
          <a:ext cx="6899965" cy="6899965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/>
            <a:t>Samenwerking (buiten)gewoon – terugkeer – hoge doelen</a:t>
          </a:r>
        </a:p>
      </dsp:txBody>
      <dsp:txXfrm>
        <a:off x="4926574" y="5113367"/>
        <a:ext cx="3121413" cy="2135703"/>
      </dsp:txXfrm>
    </dsp:sp>
    <dsp:sp modelId="{09C277F7-0701-41AB-B951-AA4C1FAA88AC}">
      <dsp:nvSpPr>
        <dsp:cNvPr id="0" name=""/>
        <dsp:cNvSpPr/>
      </dsp:nvSpPr>
      <dsp:spPr>
        <a:xfrm>
          <a:off x="3037297" y="759817"/>
          <a:ext cx="6899965" cy="6899965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0" kern="1200"/>
            <a:t>Brede basiszorg en verhoogde zorg</a:t>
          </a:r>
        </a:p>
      </dsp:txBody>
      <dsp:txXfrm>
        <a:off x="3776579" y="2115168"/>
        <a:ext cx="2341059" cy="2299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9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39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634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9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95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97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492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905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742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01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6035">
              <a:lnSpc>
                <a:spcPct val="150000"/>
              </a:lnSpc>
            </a:pPr>
            <a:endParaRPr lang="en-US" sz="3600" dirty="0">
              <a:solidFill>
                <a:srgbClr val="572B18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nl-B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66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977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06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572B18"/>
              </a:solidFill>
              <a:latin typeface="Canva Sans Bold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435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9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7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499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672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86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70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03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2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527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00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91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927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13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3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614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435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231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4137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1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4832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94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3293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36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02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195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906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888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9775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652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63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6652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061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430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256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970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011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1459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717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447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656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3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881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266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055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9802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256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213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351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868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708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809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59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1143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682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648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824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850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nl-NL" sz="1200" b="0" i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7282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nl-NL" dirty="0"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789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0111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l-NL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7435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8556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966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80619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6418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0121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363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6757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352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119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65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8637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346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207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32695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323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86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971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442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3547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451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0806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BE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7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7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8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23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20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10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67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8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86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2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4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Pjctlv9hN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diagnostiek.b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OV9vbwHg2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handelingsgerichtwerken.be/" TargetMode="Externa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7.jpe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fb.watch/tbLaglFME7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00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79" y="-1631190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3730341"/>
            <a:ext cx="18288000" cy="3219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Slotevent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project 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professionalisering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leersteun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609391">
            <a:off x="14237759" y="6394718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84983" y="305592"/>
            <a:ext cx="3093003" cy="2862151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241" y="1958478"/>
            <a:ext cx="8055299" cy="137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26 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september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E86284E6-5FDD-A720-D065-329EE5921184}"/>
              </a:ext>
            </a:extLst>
          </p:cNvPr>
          <p:cNvSpPr txBox="1"/>
          <p:nvPr/>
        </p:nvSpPr>
        <p:spPr>
          <a:xfrm>
            <a:off x="5621572" y="584291"/>
            <a:ext cx="1682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>
                <a:solidFill>
                  <a:srgbClr val="FFFCE5"/>
                </a:solidFill>
                <a:latin typeface="Bobby Jones Soft"/>
              </a:rPr>
              <a:t>DOEL PROJECT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B63FBDB-B865-7ACB-C70E-513510527B2E}"/>
              </a:ext>
            </a:extLst>
          </p:cNvPr>
          <p:cNvSpPr txBox="1"/>
          <p:nvPr/>
        </p:nvSpPr>
        <p:spPr>
          <a:xfrm>
            <a:off x="3266355" y="6234950"/>
            <a:ext cx="15147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BE" sz="36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Leersteun</a:t>
            </a:r>
            <a:r>
              <a:rPr lang="nl-BE" sz="3600">
                <a:latin typeface="Calibri" panose="020F0502020204030204" pitchFamily="34" charset="0"/>
              </a:rPr>
              <a:t> laten terechtkomen bij scholen, leraren en leerlingen die ondersteuning nodig hebben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A254B2-0847-4535-EF5D-DDF05956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598" y="2553111"/>
            <a:ext cx="2980355" cy="28573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ijl: gebogen omhoog 5">
            <a:extLst>
              <a:ext uri="{FF2B5EF4-FFF2-40B4-BE49-F238E27FC236}">
                <a16:creationId xmlns:a16="http://schemas.microsoft.com/office/drawing/2014/main" id="{C48FD43D-8057-74F9-704B-99D4A27FFA17}"/>
              </a:ext>
            </a:extLst>
          </p:cNvPr>
          <p:cNvSpPr/>
          <p:nvPr/>
        </p:nvSpPr>
        <p:spPr>
          <a:xfrm rot="5400000">
            <a:off x="2030667" y="6017570"/>
            <a:ext cx="964586" cy="879738"/>
          </a:xfrm>
          <a:prstGeom prst="bentUp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nl-BE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F561752-81E3-0A0F-9C74-AF6A5443EDA5}"/>
              </a:ext>
            </a:extLst>
          </p:cNvPr>
          <p:cNvSpPr txBox="1"/>
          <p:nvPr/>
        </p:nvSpPr>
        <p:spPr>
          <a:xfrm>
            <a:off x="1034144" y="2980007"/>
            <a:ext cx="16562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996600"/>
                </a:solidFill>
              </a:rPr>
              <a:t>Versterken van de CLB’s  </a:t>
            </a:r>
            <a:r>
              <a:rPr lang="nl-NL" sz="3600">
                <a:solidFill>
                  <a:srgbClr val="996600"/>
                </a:solidFill>
              </a:rPr>
              <a:t>op vlak van </a:t>
            </a:r>
          </a:p>
          <a:p>
            <a:r>
              <a:rPr lang="nl-NL" sz="3600" b="1">
                <a:solidFill>
                  <a:srgbClr val="996600"/>
                </a:solidFill>
              </a:rPr>
              <a:t>	consultatieve leerlingenbegeleiding en/of</a:t>
            </a:r>
          </a:p>
          <a:p>
            <a:r>
              <a:rPr lang="nl-NL" sz="3600" b="1">
                <a:solidFill>
                  <a:srgbClr val="996600"/>
                </a:solidFill>
              </a:rPr>
              <a:t>	handelingsgericht advies en handelingsgerichte diagnostiek</a:t>
            </a:r>
            <a:endParaRPr lang="nl-BE" sz="3600">
              <a:solidFill>
                <a:prstClr val="black"/>
              </a:solidFill>
              <a:latin typeface="Seaford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0A72908-6043-5685-69E0-0B5B35F6FACC}"/>
              </a:ext>
            </a:extLst>
          </p:cNvPr>
          <p:cNvSpPr txBox="1"/>
          <p:nvPr/>
        </p:nvSpPr>
        <p:spPr>
          <a:xfrm>
            <a:off x="3458378" y="8182078"/>
            <a:ext cx="15147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BE" sz="3600">
                <a:latin typeface="Calibri" panose="020F0502020204030204" pitchFamily="34" charset="0"/>
                <a:sym typeface="Wingdings" panose="05000000000000000000" pitchFamily="2" charset="2"/>
              </a:rPr>
              <a:t>toenemende druk op CLB’s </a:t>
            </a:r>
            <a:r>
              <a:rPr lang="nl-BE" sz="3600" err="1">
                <a:latin typeface="Calibri" panose="020F0502020204030204" pitchFamily="34" charset="0"/>
                <a:sym typeface="Wingdings" panose="05000000000000000000" pitchFamily="2" charset="2"/>
              </a:rPr>
              <a:t>i.k.v</a:t>
            </a:r>
            <a:r>
              <a:rPr lang="nl-BE" sz="3600">
                <a:latin typeface="Calibri" panose="020F0502020204030204" pitchFamily="34" charset="0"/>
                <a:sym typeface="Wingdings" panose="05000000000000000000" pitchFamily="2" charset="2"/>
              </a:rPr>
              <a:t>. verslaggeving verminderen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BE" sz="3600">
                <a:latin typeface="Calibri" panose="020F0502020204030204" pitchFamily="34" charset="0"/>
                <a:sym typeface="Wingdings" panose="05000000000000000000" pitchFamily="2" charset="2"/>
              </a:rPr>
              <a:t>(o</a:t>
            </a:r>
            <a:r>
              <a:rPr lang="nl-BE" sz="3600">
                <a:latin typeface="Calibri" panose="020F0502020204030204" pitchFamily="34" charset="0"/>
              </a:rPr>
              <a:t>ver)diagnostisering en </a:t>
            </a:r>
            <a:r>
              <a:rPr lang="nl-BE" sz="3600" err="1">
                <a:latin typeface="Calibri" panose="020F0502020204030204" pitchFamily="34" charset="0"/>
              </a:rPr>
              <a:t>therapeutisering</a:t>
            </a:r>
            <a:r>
              <a:rPr lang="nl-BE" sz="3600">
                <a:latin typeface="Calibri" panose="020F0502020204030204" pitchFamily="34" charset="0"/>
              </a:rPr>
              <a:t> tegengaan</a:t>
            </a:r>
          </a:p>
        </p:txBody>
      </p:sp>
      <p:sp>
        <p:nvSpPr>
          <p:cNvPr id="16" name="Pijl: gebogen omhoog 15">
            <a:extLst>
              <a:ext uri="{FF2B5EF4-FFF2-40B4-BE49-F238E27FC236}">
                <a16:creationId xmlns:a16="http://schemas.microsoft.com/office/drawing/2014/main" id="{EA8C9B3B-0605-07A6-BD2B-CF8CFF72A37D}"/>
              </a:ext>
            </a:extLst>
          </p:cNvPr>
          <p:cNvSpPr/>
          <p:nvPr/>
        </p:nvSpPr>
        <p:spPr>
          <a:xfrm rot="5400000">
            <a:off x="2030667" y="7831766"/>
            <a:ext cx="964586" cy="879738"/>
          </a:xfrm>
          <a:prstGeom prst="bentUp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nl-BE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88106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0767" y="1885232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030148" y="2403154"/>
            <a:ext cx="9520325" cy="721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1575" marR="0" lvl="1" indent="-68580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Beleidsplan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of </a:t>
            </a: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jaaractieplan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85775" marR="0" lvl="1" indent="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1171575" marR="0" lvl="1" indent="-68580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Professionalisering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van de </a:t>
            </a: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medewerkers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85775" marR="0" lvl="1" indent="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1171575" marR="0" lvl="1" indent="-68580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Partners, </a:t>
            </a: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leerkrachten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en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scholen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1171575" marR="0" lvl="1" indent="-68580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85775" marR="0" lvl="1" indent="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270143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Randvoorwaarden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succesfactoren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370C644-2A89-DDB6-19AA-789531C38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57254"/>
            <a:ext cx="2209800" cy="214629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5E2CD4-CF41-9482-E4D8-C78342F3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68" y="3870426"/>
            <a:ext cx="2209800" cy="231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4FF12C4-56DF-4F95-8DA0-3965C2E02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75" y="6340373"/>
            <a:ext cx="2250126" cy="2392713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657225"/>
            <a:ext cx="1270143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Beleidsplan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of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jaaractieplan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3759200"/>
            <a:ext cx="13387391" cy="354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299" marR="0" lvl="1" indent="-57150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Noden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van de CLB-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medewerkers</a:t>
            </a:r>
            <a:endParaRPr kumimoji="0" lang="en-US" sz="3999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3599" marR="0" lvl="1" indent="-43180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Noden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van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scholen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,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leerkrachten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partners</a:t>
            </a:r>
          </a:p>
          <a:p>
            <a:pPr marL="863599" marR="0" lvl="1" indent="-43180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Evaluatie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bijsturing</a:t>
            </a:r>
            <a:endParaRPr kumimoji="0" lang="en-US" sz="3999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3599" marR="0" lvl="1" indent="-43180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Tijd</a:t>
            </a:r>
            <a:endParaRPr kumimoji="0" lang="en-US" sz="3999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3599" marR="0" lvl="1" indent="-43180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Gedragen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voor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een</a:t>
            </a: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werkgroep</a:t>
            </a:r>
            <a:endParaRPr kumimoji="0" lang="en-US" sz="3999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9714310-2E7F-CB5C-0B6F-A6B89C45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33" y="657225"/>
            <a:ext cx="3568825" cy="349567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157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Diffusion of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innovationtheorie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- Rogers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9A6C23-6964-FF12-C3BA-31475EAB2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67342"/>
            <a:ext cx="11887200" cy="6614757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de WEBSITE …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479700"/>
            <a:ext cx="13487400" cy="8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098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de website …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t="36189"/>
          <a:stretch/>
        </p:blipFill>
        <p:spPr>
          <a:xfrm>
            <a:off x="2667000" y="2552700"/>
            <a:ext cx="15163800" cy="66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124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Centrum C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76274"/>
            <a:ext cx="12039600" cy="97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581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Centrum C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38175"/>
            <a:ext cx="9270125" cy="96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112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Professionalisering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medewerkers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05304C7-3DAA-5088-60E6-3D860F46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1028700"/>
            <a:ext cx="3581400" cy="37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D68FC26-C648-07E2-F802-0469389C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67343"/>
            <a:ext cx="8920480" cy="730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576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Professionalisering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medewerkers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05304C7-3DAA-5088-60E6-3D860F46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1028700"/>
            <a:ext cx="3581400" cy="37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2EB6EA9-9CF3-89AC-A92B-0CD937443EB2}"/>
              </a:ext>
            </a:extLst>
          </p:cNvPr>
          <p:cNvSpPr txBox="1"/>
          <p:nvPr/>
        </p:nvSpPr>
        <p:spPr>
          <a:xfrm>
            <a:off x="561441" y="3799888"/>
            <a:ext cx="129681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Actief aan de slag gaan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Toepassen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Herhaling en stapsgewijs</a:t>
            </a:r>
          </a:p>
        </p:txBody>
      </p:sp>
    </p:spTree>
    <p:extLst>
      <p:ext uri="{BB962C8B-B14F-4D97-AF65-F5344CB8AC3E}">
        <p14:creationId xmlns:p14="http://schemas.microsoft.com/office/powerpoint/2010/main" val="19958033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Centrum I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BC1BF3-0C80-D784-393D-7438700B0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1" y="2309813"/>
            <a:ext cx="15959137" cy="59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1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" name="Freeform 4"/>
          <p:cNvSpPr/>
          <p:nvPr/>
        </p:nvSpPr>
        <p:spPr>
          <a:xfrm>
            <a:off x="2086253" y="3728621"/>
            <a:ext cx="2638616" cy="4114800"/>
          </a:xfrm>
          <a:custGeom>
            <a:avLst/>
            <a:gdLst/>
            <a:ahLst/>
            <a:cxnLst/>
            <a:rect l="l" t="t" r="r" b="b"/>
            <a:pathLst>
              <a:path w="2638616" h="4114800">
                <a:moveTo>
                  <a:pt x="0" y="0"/>
                </a:moveTo>
                <a:lnTo>
                  <a:pt x="2638615" y="0"/>
                </a:lnTo>
                <a:lnTo>
                  <a:pt x="2638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TextBox 5"/>
          <p:cNvSpPr txBox="1"/>
          <p:nvPr/>
        </p:nvSpPr>
        <p:spPr>
          <a:xfrm>
            <a:off x="6552035" y="4274047"/>
            <a:ext cx="11449765" cy="134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9" dirty="0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2</a:t>
            </a: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Bobby Jones Soft"/>
                <a:cs typeface="Bobby Jones Soft"/>
                <a:sym typeface="Bobby Jones Soft"/>
              </a:rPr>
              <a:t>.1.1. WIE?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Centrum I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90B9E1-D41F-1429-BA19-5DE9C6E09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284" y="334566"/>
            <a:ext cx="12463461" cy="99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03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3063" y="1690186"/>
            <a:ext cx="18874126" cy="8596814"/>
            <a:chOff x="3517098" y="-1956961"/>
            <a:chExt cx="66227381" cy="30165342"/>
          </a:xfrm>
        </p:grpSpPr>
        <p:sp>
          <p:nvSpPr>
            <p:cNvPr id="3" name="Freeform 3"/>
            <p:cNvSpPr/>
            <p:nvPr/>
          </p:nvSpPr>
          <p:spPr>
            <a:xfrm>
              <a:off x="3517098" y="-1956961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0" y="647700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Partners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E7BBC77-B545-AD7B-C37C-AE998894E91E}"/>
              </a:ext>
            </a:extLst>
          </p:cNvPr>
          <p:cNvSpPr txBox="1"/>
          <p:nvPr/>
        </p:nvSpPr>
        <p:spPr>
          <a:xfrm>
            <a:off x="914400" y="3771900"/>
            <a:ext cx="14097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Winst leerkrachten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Gedeelde gedragenheid en verantwoordelijkheid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7DD7A4-A7EF-2A97-76A2-406C08756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796" y="954315"/>
            <a:ext cx="3429000" cy="35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763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3063" y="1718993"/>
            <a:ext cx="18874126" cy="8596814"/>
            <a:chOff x="3517098" y="-1956961"/>
            <a:chExt cx="66227381" cy="30165342"/>
          </a:xfrm>
        </p:grpSpPr>
        <p:sp>
          <p:nvSpPr>
            <p:cNvPr id="3" name="Freeform 3"/>
            <p:cNvSpPr/>
            <p:nvPr/>
          </p:nvSpPr>
          <p:spPr>
            <a:xfrm>
              <a:off x="3517098" y="-1956961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0" y="647700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Centrum L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FF640D-41ED-53CC-F4AC-E6147EF5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03" y="863204"/>
            <a:ext cx="12923043" cy="923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706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00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79" y="-1631190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609391">
            <a:off x="14237759" y="6394718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DD1494D-56FC-863D-97B8-1C4B83D82CAE}"/>
              </a:ext>
            </a:extLst>
          </p:cNvPr>
          <p:cNvSpPr txBox="1"/>
          <p:nvPr/>
        </p:nvSpPr>
        <p:spPr>
          <a:xfrm>
            <a:off x="5071962" y="3989338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Eindpunt van ons project, beginpunt van implementatie!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F3FE31A-5C58-34B9-5A7B-CC5DCF56CBD9}"/>
              </a:ext>
            </a:extLst>
          </p:cNvPr>
          <p:cNvSpPr/>
          <p:nvPr/>
        </p:nvSpPr>
        <p:spPr>
          <a:xfrm>
            <a:off x="384983" y="305592"/>
            <a:ext cx="4686979" cy="4423966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0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551413"/>
            <a:ext cx="18871919" cy="10016079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oogle Shape;262;p10">
            <a:extLst>
              <a:ext uri="{FF2B5EF4-FFF2-40B4-BE49-F238E27FC236}">
                <a16:creationId xmlns:a16="http://schemas.microsoft.com/office/drawing/2014/main" id="{8351B4FD-5DD0-8E97-F8F6-7C5126CFD583}"/>
              </a:ext>
            </a:extLst>
          </p:cNvPr>
          <p:cNvGrpSpPr/>
          <p:nvPr/>
        </p:nvGrpSpPr>
        <p:grpSpPr>
          <a:xfrm>
            <a:off x="2513378" y="694934"/>
            <a:ext cx="13049480" cy="9569588"/>
            <a:chOff x="151585" y="-191597"/>
            <a:chExt cx="8699653" cy="6379725"/>
          </a:xfrm>
        </p:grpSpPr>
        <p:sp>
          <p:nvSpPr>
            <p:cNvPr id="9" name="Google Shape;263;p10">
              <a:extLst>
                <a:ext uri="{FF2B5EF4-FFF2-40B4-BE49-F238E27FC236}">
                  <a16:creationId xmlns:a16="http://schemas.microsoft.com/office/drawing/2014/main" id="{0C92DCB4-389E-779F-1AA3-2800A436352D}"/>
                </a:ext>
              </a:extLst>
            </p:cNvPr>
            <p:cNvSpPr/>
            <p:nvPr/>
          </p:nvSpPr>
          <p:spPr>
            <a:xfrm>
              <a:off x="2661359" y="1224616"/>
              <a:ext cx="3541046" cy="3541046"/>
            </a:xfrm>
            <a:prstGeom prst="ellipse">
              <a:avLst/>
            </a:prstGeom>
            <a:solidFill>
              <a:srgbClr val="663300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4;p10">
              <a:extLst>
                <a:ext uri="{FF2B5EF4-FFF2-40B4-BE49-F238E27FC236}">
                  <a16:creationId xmlns:a16="http://schemas.microsoft.com/office/drawing/2014/main" id="{584EB6E5-14BF-FAEF-E794-12D1CA548E3F}"/>
                </a:ext>
              </a:extLst>
            </p:cNvPr>
            <p:cNvSpPr txBox="1"/>
            <p:nvPr/>
          </p:nvSpPr>
          <p:spPr>
            <a:xfrm>
              <a:off x="3179933" y="1743190"/>
              <a:ext cx="2503898" cy="2503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algn="ctr" defTabSz="1371600">
                <a:lnSpc>
                  <a:spcPct val="90000"/>
                </a:lnSpc>
                <a:buClr>
                  <a:srgbClr val="663300"/>
                </a:buClr>
                <a:buSzPts val="3600"/>
              </a:pPr>
              <a:r>
                <a:rPr lang="nl-BE" sz="5400" b="1" kern="0">
                  <a:solidFill>
                    <a:srgbClr val="663300"/>
                  </a:solidFill>
                  <a:latin typeface="Arial"/>
                  <a:ea typeface="Arial"/>
                  <a:cs typeface="Arial"/>
                  <a:sym typeface="Arial"/>
                </a:rPr>
                <a:t>PLG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890"/>
                </a:spcBef>
                <a:buClr>
                  <a:srgbClr val="663300"/>
                </a:buClr>
                <a:buSzPts val="2000"/>
              </a:pPr>
              <a:r>
                <a:rPr lang="nl-BE" sz="3000" kern="0">
                  <a:solidFill>
                    <a:srgbClr val="663300"/>
                  </a:solidFill>
                  <a:latin typeface="Arial"/>
                  <a:ea typeface="Arial"/>
                  <a:cs typeface="Arial"/>
                  <a:sym typeface="Arial"/>
                </a:rPr>
                <a:t>Coördinator</a:t>
              </a:r>
              <a:endParaRPr sz="3000" kern="0">
                <a:solidFill>
                  <a:srgbClr val="6633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050"/>
                </a:spcBef>
                <a:buClr>
                  <a:srgbClr val="663300"/>
                </a:buClr>
                <a:buSzPts val="2000"/>
              </a:pPr>
              <a:r>
                <a:rPr lang="nl-BE" sz="3000" kern="0">
                  <a:solidFill>
                    <a:srgbClr val="663300"/>
                  </a:solidFill>
                  <a:latin typeface="Arial"/>
                  <a:ea typeface="Arial"/>
                  <a:cs typeface="Arial"/>
                  <a:sym typeface="Arial"/>
                </a:rPr>
                <a:t>Laetitia  Bokestael</a:t>
              </a:r>
              <a:endParaRPr sz="3000" kern="0">
                <a:solidFill>
                  <a:srgbClr val="66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65;p10">
              <a:extLst>
                <a:ext uri="{FF2B5EF4-FFF2-40B4-BE49-F238E27FC236}">
                  <a16:creationId xmlns:a16="http://schemas.microsoft.com/office/drawing/2014/main" id="{811F7712-01EB-DF73-9278-344C053E45A8}"/>
                </a:ext>
              </a:extLst>
            </p:cNvPr>
            <p:cNvSpPr/>
            <p:nvPr/>
          </p:nvSpPr>
          <p:spPr>
            <a:xfrm>
              <a:off x="2657724" y="-191597"/>
              <a:ext cx="3671303" cy="2336577"/>
            </a:xfrm>
            <a:prstGeom prst="ellipse">
              <a:avLst/>
            </a:prstGeom>
            <a:solidFill>
              <a:srgbClr val="92D050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6;p10">
              <a:extLst>
                <a:ext uri="{FF2B5EF4-FFF2-40B4-BE49-F238E27FC236}">
                  <a16:creationId xmlns:a16="http://schemas.microsoft.com/office/drawing/2014/main" id="{14821679-FC04-5452-0098-6D8C62E5729F}"/>
                </a:ext>
              </a:extLst>
            </p:cNvPr>
            <p:cNvSpPr txBox="1"/>
            <p:nvPr/>
          </p:nvSpPr>
          <p:spPr>
            <a:xfrm>
              <a:off x="3195374" y="150587"/>
              <a:ext cx="2596003" cy="1652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algn="ctr" defTabSz="1371600"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Vrij CLB Gent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050"/>
                </a:spcBef>
                <a:buClr>
                  <a:srgbClr val="000000"/>
                </a:buClr>
                <a:buSzPts val="2800"/>
              </a:pPr>
              <a:r>
                <a:rPr lang="nl-BE" sz="42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LN Oost-Vlaanderen</a:t>
              </a:r>
              <a:r>
                <a:rPr lang="nl-BE" sz="30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470"/>
                </a:spcBef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Anja Van Cauwenberghe</a:t>
              </a:r>
              <a:endParaRPr sz="3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1371600">
                <a:lnSpc>
                  <a:spcPct val="90000"/>
                </a:lnSpc>
                <a:spcBef>
                  <a:spcPts val="1050"/>
                </a:spcBef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Inge Lootens - 14</a:t>
              </a:r>
              <a:endParaRPr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67;p10">
              <a:extLst>
                <a:ext uri="{FF2B5EF4-FFF2-40B4-BE49-F238E27FC236}">
                  <a16:creationId xmlns:a16="http://schemas.microsoft.com/office/drawing/2014/main" id="{E1358146-C076-5D36-D56E-DAF3374E4F27}"/>
                </a:ext>
              </a:extLst>
            </p:cNvPr>
            <p:cNvSpPr/>
            <p:nvPr/>
          </p:nvSpPr>
          <p:spPr>
            <a:xfrm>
              <a:off x="5678727" y="1469349"/>
              <a:ext cx="3172511" cy="2213136"/>
            </a:xfrm>
            <a:prstGeom prst="ellipse">
              <a:avLst/>
            </a:prstGeom>
            <a:solidFill>
              <a:schemeClr val="bg2">
                <a:lumMod val="50000"/>
                <a:alpha val="49803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8;p10">
              <a:extLst>
                <a:ext uri="{FF2B5EF4-FFF2-40B4-BE49-F238E27FC236}">
                  <a16:creationId xmlns:a16="http://schemas.microsoft.com/office/drawing/2014/main" id="{C0746386-52A2-19DF-3FD8-DFB078E78E38}"/>
                </a:ext>
              </a:extLst>
            </p:cNvPr>
            <p:cNvSpPr txBox="1"/>
            <p:nvPr/>
          </p:nvSpPr>
          <p:spPr>
            <a:xfrm>
              <a:off x="6143330" y="1793455"/>
              <a:ext cx="2243305" cy="1564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algn="ctr" defTabSz="1371600"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Vrij CLB Limburg 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050"/>
                </a:spcBef>
                <a:buClr>
                  <a:srgbClr val="000000"/>
                </a:buClr>
                <a:buSzPts val="2800"/>
              </a:pPr>
              <a:r>
                <a:rPr lang="nl-BE" sz="42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LN Limburg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470"/>
                </a:spcBef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Sofie Lambrechts - 11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9;p10">
              <a:extLst>
                <a:ext uri="{FF2B5EF4-FFF2-40B4-BE49-F238E27FC236}">
                  <a16:creationId xmlns:a16="http://schemas.microsoft.com/office/drawing/2014/main" id="{608381B3-96E9-FC7D-C266-735E5836FFFA}"/>
                </a:ext>
              </a:extLst>
            </p:cNvPr>
            <p:cNvSpPr/>
            <p:nvPr/>
          </p:nvSpPr>
          <p:spPr>
            <a:xfrm>
              <a:off x="5080512" y="3653761"/>
              <a:ext cx="3166102" cy="2401484"/>
            </a:xfrm>
            <a:prstGeom prst="ellipse">
              <a:avLst/>
            </a:prstGeom>
            <a:solidFill>
              <a:schemeClr val="accent3">
                <a:lumMod val="75000"/>
                <a:alpha val="49803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70;p10">
              <a:extLst>
                <a:ext uri="{FF2B5EF4-FFF2-40B4-BE49-F238E27FC236}">
                  <a16:creationId xmlns:a16="http://schemas.microsoft.com/office/drawing/2014/main" id="{3539EAAD-06A1-7B59-E2CC-35C2AB8C7636}"/>
                </a:ext>
              </a:extLst>
            </p:cNvPr>
            <p:cNvSpPr txBox="1"/>
            <p:nvPr/>
          </p:nvSpPr>
          <p:spPr>
            <a:xfrm>
              <a:off x="5544177" y="4005450"/>
              <a:ext cx="2238772" cy="1698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algn="ctr" defTabSz="1371600"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GO! CLB Vilvoorde 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050"/>
                </a:spcBef>
                <a:buClr>
                  <a:srgbClr val="000000"/>
                </a:buClr>
                <a:buSzPts val="2400"/>
              </a:pPr>
              <a:r>
                <a:rPr lang="nl-BE" sz="3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LN Vlaams-Brabant-Brussel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260"/>
                </a:spcBef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Jente Jacob - 11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1;p10">
              <a:extLst>
                <a:ext uri="{FF2B5EF4-FFF2-40B4-BE49-F238E27FC236}">
                  <a16:creationId xmlns:a16="http://schemas.microsoft.com/office/drawing/2014/main" id="{23860674-4CAB-8B44-AA9D-A7AACF58736C}"/>
                </a:ext>
              </a:extLst>
            </p:cNvPr>
            <p:cNvSpPr/>
            <p:nvPr/>
          </p:nvSpPr>
          <p:spPr>
            <a:xfrm>
              <a:off x="1082337" y="3780270"/>
              <a:ext cx="3109852" cy="2407858"/>
            </a:xfrm>
            <a:prstGeom prst="ellipse">
              <a:avLst/>
            </a:prstGeom>
            <a:solidFill>
              <a:srgbClr val="548135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2;p10">
              <a:extLst>
                <a:ext uri="{FF2B5EF4-FFF2-40B4-BE49-F238E27FC236}">
                  <a16:creationId xmlns:a16="http://schemas.microsoft.com/office/drawing/2014/main" id="{193CDECC-4B23-E2C9-DC01-8A971DDA5FD5}"/>
                </a:ext>
              </a:extLst>
            </p:cNvPr>
            <p:cNvSpPr txBox="1"/>
            <p:nvPr/>
          </p:nvSpPr>
          <p:spPr>
            <a:xfrm>
              <a:off x="1537764" y="4132893"/>
              <a:ext cx="2198998" cy="1702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algn="ctr" defTabSz="1371600"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Vrij CLB De Wissel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050"/>
                </a:spcBef>
                <a:buClr>
                  <a:srgbClr val="000000"/>
                </a:buClr>
                <a:buSzPts val="2400"/>
              </a:pPr>
              <a:r>
                <a:rPr lang="nl-BE" sz="3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LN Antwerpen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260"/>
                </a:spcBef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Sarah De Jaeger -12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3;p10">
              <a:extLst>
                <a:ext uri="{FF2B5EF4-FFF2-40B4-BE49-F238E27FC236}">
                  <a16:creationId xmlns:a16="http://schemas.microsoft.com/office/drawing/2014/main" id="{22FB9C77-D86D-AA27-AD9C-91AC2FB8C7BB}"/>
                </a:ext>
              </a:extLst>
            </p:cNvPr>
            <p:cNvSpPr/>
            <p:nvPr/>
          </p:nvSpPr>
          <p:spPr>
            <a:xfrm>
              <a:off x="151585" y="1505600"/>
              <a:ext cx="3160188" cy="2272236"/>
            </a:xfrm>
            <a:prstGeom prst="ellipse">
              <a:avLst/>
            </a:prstGeom>
            <a:solidFill>
              <a:srgbClr val="355321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4;p10">
              <a:extLst>
                <a:ext uri="{FF2B5EF4-FFF2-40B4-BE49-F238E27FC236}">
                  <a16:creationId xmlns:a16="http://schemas.microsoft.com/office/drawing/2014/main" id="{72B6DB60-6B00-E8E7-3757-F3DDB9737F2D}"/>
                </a:ext>
              </a:extLst>
            </p:cNvPr>
            <p:cNvSpPr txBox="1"/>
            <p:nvPr/>
          </p:nvSpPr>
          <p:spPr>
            <a:xfrm>
              <a:off x="614384" y="1838361"/>
              <a:ext cx="2234590" cy="1606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algn="ctr" defTabSz="1371600"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Vrij CLB Houtland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050"/>
                </a:spcBef>
                <a:buClr>
                  <a:srgbClr val="000000"/>
                </a:buClr>
                <a:buSzPts val="2800"/>
              </a:pPr>
              <a:r>
                <a:rPr lang="nl-BE" sz="42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LN West-Vlaanderen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lnSpc>
                  <a:spcPct val="90000"/>
                </a:lnSpc>
                <a:spcBef>
                  <a:spcPts val="1470"/>
                </a:spcBef>
                <a:buClr>
                  <a:srgbClr val="000000"/>
                </a:buClr>
                <a:buSzPts val="2000"/>
              </a:pPr>
              <a:r>
                <a:rPr lang="nl-BE" sz="30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Floor Orroi - 10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56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" name="Freeform 4"/>
          <p:cNvSpPr/>
          <p:nvPr/>
        </p:nvSpPr>
        <p:spPr>
          <a:xfrm>
            <a:off x="8355567" y="6751722"/>
            <a:ext cx="7315200" cy="3291840"/>
          </a:xfrm>
          <a:custGeom>
            <a:avLst/>
            <a:gdLst/>
            <a:ahLst/>
            <a:cxnLst/>
            <a:rect l="l" t="t" r="r" b="b"/>
            <a:pathLst>
              <a:path w="7315200" h="3291840">
                <a:moveTo>
                  <a:pt x="0" y="0"/>
                </a:moveTo>
                <a:lnTo>
                  <a:pt x="7315200" y="0"/>
                </a:lnTo>
                <a:lnTo>
                  <a:pt x="7315200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4599" y="896636"/>
            <a:ext cx="3458866" cy="330321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284401" y="5361495"/>
            <a:ext cx="4460488" cy="4114800"/>
          </a:xfrm>
          <a:custGeom>
            <a:avLst/>
            <a:gdLst/>
            <a:ahLst/>
            <a:cxnLst/>
            <a:rect l="l" t="t" r="r" b="b"/>
            <a:pathLst>
              <a:path w="4460488" h="4114800">
                <a:moveTo>
                  <a:pt x="0" y="0"/>
                </a:moveTo>
                <a:lnTo>
                  <a:pt x="4460488" y="0"/>
                </a:lnTo>
                <a:lnTo>
                  <a:pt x="44604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TextBox 7"/>
          <p:cNvSpPr txBox="1"/>
          <p:nvPr/>
        </p:nvSpPr>
        <p:spPr>
          <a:xfrm>
            <a:off x="6275070" y="1446199"/>
            <a:ext cx="11760932" cy="133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8" marR="0" lvl="1" algn="l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2.2. </a:t>
            </a:r>
            <a:r>
              <a:rPr kumimoji="0" lang="en-US" sz="8300" b="0" i="0" u="none" strike="noStrike" kern="1200" cap="none" spc="0" normalizeH="0" baseline="0" noProof="0" dirty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AFGELEGDE WEG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535690"/>
            <a:ext cx="18871919" cy="8031801"/>
            <a:chOff x="0" y="0"/>
            <a:chExt cx="66219637" cy="2818276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189255"/>
            </a:xfrm>
            <a:custGeom>
              <a:avLst/>
              <a:gdLst/>
              <a:ahLst/>
              <a:cxnLst/>
              <a:rect l="l" t="t" r="r" b="b"/>
              <a:pathLst>
                <a:path w="66227381" h="28189255">
                  <a:moveTo>
                    <a:pt x="65288486" y="28178068"/>
                  </a:moveTo>
                  <a:cubicBezTo>
                    <a:pt x="65288486" y="28178068"/>
                    <a:pt x="64868729" y="28189255"/>
                    <a:pt x="64406146" y="28186635"/>
                  </a:cubicBezTo>
                  <a:cubicBezTo>
                    <a:pt x="18494857" y="28184471"/>
                    <a:pt x="1057073" y="28176648"/>
                    <a:pt x="1057073" y="28176648"/>
                  </a:cubicBezTo>
                  <a:cubicBezTo>
                    <a:pt x="812931" y="28167811"/>
                    <a:pt x="565145" y="28150832"/>
                    <a:pt x="398404" y="28092653"/>
                  </a:cubicBezTo>
                  <a:cubicBezTo>
                    <a:pt x="120505" y="27995691"/>
                    <a:pt x="0" y="27818164"/>
                    <a:pt x="0" y="829458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294588"/>
                  </a:cubicBezTo>
                  <a:cubicBezTo>
                    <a:pt x="66218240" y="27936129"/>
                    <a:pt x="65935244" y="28150228"/>
                    <a:pt x="65288486" y="28178068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52063" y="657225"/>
            <a:ext cx="1623060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FFFCE5"/>
                </a:solidFill>
                <a:latin typeface="Bobby Jones Soft"/>
              </a:rPr>
              <a:t>TIJDSLIJN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D630841-093D-9213-CAE3-8965FC6A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1" y="4273695"/>
            <a:ext cx="18356768" cy="28888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1960" y="2239454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E86284E6-5FDD-A720-D065-329EE5921184}"/>
              </a:ext>
            </a:extLst>
          </p:cNvPr>
          <p:cNvSpPr txBox="1"/>
          <p:nvPr/>
        </p:nvSpPr>
        <p:spPr>
          <a:xfrm>
            <a:off x="5621572" y="584291"/>
            <a:ext cx="1682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>
                <a:solidFill>
                  <a:srgbClr val="FFFCE5"/>
                </a:solidFill>
                <a:latin typeface="Bobby Jones Soft"/>
              </a:rPr>
              <a:t>START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F561752-81E3-0A0F-9C74-AF6A5443EDA5}"/>
              </a:ext>
            </a:extLst>
          </p:cNvPr>
          <p:cNvSpPr txBox="1"/>
          <p:nvPr/>
        </p:nvSpPr>
        <p:spPr>
          <a:xfrm>
            <a:off x="729344" y="2609440"/>
            <a:ext cx="1656276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nl-NL" sz="6000">
                <a:solidFill>
                  <a:prstClr val="black"/>
                </a:solidFill>
                <a:latin typeface="Seaford"/>
              </a:rPr>
              <a:t>We keren terug naar doelstelling 1:</a:t>
            </a:r>
          </a:p>
          <a:p>
            <a:pPr defTabSz="1371600"/>
            <a:endParaRPr lang="nl-NL" sz="6000" i="1">
              <a:solidFill>
                <a:prstClr val="black"/>
              </a:solidFill>
              <a:latin typeface="Seaford"/>
            </a:endParaRPr>
          </a:p>
          <a:p>
            <a:pPr defTabSz="1371600"/>
            <a:r>
              <a:rPr lang="nl-NL" sz="6000" i="1">
                <a:solidFill>
                  <a:prstClr val="black"/>
                </a:solidFill>
                <a:latin typeface="Seaford"/>
              </a:rPr>
              <a:t>“Verzamelen, ontwikkelen en documenteren van haalbare goede praktijken om CLB’s te versterken in de uitvoering van hun kernactiviteiten consultatieve leerlingenbegeleiding, handelingsgericht advies en handelingsgerichte diagnostiek in het kader van leersteun.”</a:t>
            </a:r>
            <a:endParaRPr lang="nl-BE" sz="6000" i="1">
              <a:solidFill>
                <a:prstClr val="black"/>
              </a:solidFill>
              <a:latin typeface="Seaford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C976185-1D0E-514D-CA31-C518D53BEF97}"/>
              </a:ext>
            </a:extLst>
          </p:cNvPr>
          <p:cNvSpPr/>
          <p:nvPr/>
        </p:nvSpPr>
        <p:spPr>
          <a:xfrm>
            <a:off x="995894" y="4465704"/>
            <a:ext cx="4016829" cy="104502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nl-BE" sz="2700">
              <a:solidFill>
                <a:prstClr val="white"/>
              </a:solidFill>
              <a:latin typeface="Seaford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45F1C3-388E-E5B9-AE9B-AF5F3A03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448" y="3877612"/>
            <a:ext cx="8669150" cy="5825097"/>
          </a:xfrm>
          <a:prstGeom prst="rect">
            <a:avLst/>
          </a:prstGeom>
        </p:spPr>
      </p:pic>
      <p:cxnSp>
        <p:nvCxnSpPr>
          <p:cNvPr id="10" name="Straight Arrow Connector 7">
            <a:extLst>
              <a:ext uri="{FF2B5EF4-FFF2-40B4-BE49-F238E27FC236}">
                <a16:creationId xmlns:a16="http://schemas.microsoft.com/office/drawing/2014/main" id="{3FF6FD3D-F268-5765-FE02-C565DD33E262}"/>
              </a:ext>
            </a:extLst>
          </p:cNvPr>
          <p:cNvCxnSpPr>
            <a:cxnSpLocks/>
          </p:cNvCxnSpPr>
          <p:nvPr/>
        </p:nvCxnSpPr>
        <p:spPr>
          <a:xfrm flipH="1">
            <a:off x="4104716" y="3557910"/>
            <a:ext cx="10730751" cy="6901701"/>
          </a:xfrm>
          <a:prstGeom prst="straightConnector1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DBFCB9E2-9702-40C1-36AE-6D2A192F14E6}"/>
              </a:ext>
            </a:extLst>
          </p:cNvPr>
          <p:cNvCxnSpPr/>
          <p:nvPr/>
        </p:nvCxnSpPr>
        <p:spPr>
          <a:xfrm>
            <a:off x="5365448" y="3640547"/>
            <a:ext cx="9792819" cy="6447863"/>
          </a:xfrm>
          <a:prstGeom prst="straightConnector1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2" descr="Top 4 waterdichte wandellaarzen - The Dog Pen - Hondenblog">
            <a:extLst>
              <a:ext uri="{FF2B5EF4-FFF2-40B4-BE49-F238E27FC236}">
                <a16:creationId xmlns:a16="http://schemas.microsoft.com/office/drawing/2014/main" id="{EF1A7697-A01A-290D-6423-30726563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80" y="3882471"/>
            <a:ext cx="10433957" cy="58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Freeform 6"/>
          <p:cNvSpPr/>
          <p:nvPr/>
        </p:nvSpPr>
        <p:spPr>
          <a:xfrm>
            <a:off x="2932384" y="1028700"/>
            <a:ext cx="6211616" cy="8764185"/>
          </a:xfrm>
          <a:custGeom>
            <a:avLst/>
            <a:gdLst/>
            <a:ahLst/>
            <a:cxnLst/>
            <a:rect l="l" t="t" r="r" b="b"/>
            <a:pathLst>
              <a:path w="6211616" h="8764185">
                <a:moveTo>
                  <a:pt x="0" y="0"/>
                </a:moveTo>
                <a:lnTo>
                  <a:pt x="6211616" y="0"/>
                </a:lnTo>
                <a:lnTo>
                  <a:pt x="6211616" y="8764185"/>
                </a:lnTo>
                <a:lnTo>
                  <a:pt x="0" y="8764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7611610" y="325698"/>
            <a:ext cx="8272555" cy="6132031"/>
          </a:xfrm>
          <a:custGeom>
            <a:avLst/>
            <a:gdLst/>
            <a:ahLst/>
            <a:cxnLst/>
            <a:rect l="l" t="t" r="r" b="b"/>
            <a:pathLst>
              <a:path w="8272555" h="6132031">
                <a:moveTo>
                  <a:pt x="0" y="0"/>
                </a:moveTo>
                <a:lnTo>
                  <a:pt x="8272555" y="0"/>
                </a:lnTo>
                <a:lnTo>
                  <a:pt x="8272555" y="6132031"/>
                </a:lnTo>
                <a:lnTo>
                  <a:pt x="0" y="6132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84340" y="1028700"/>
            <a:ext cx="15662958" cy="9258300"/>
            <a:chOff x="0" y="0"/>
            <a:chExt cx="24861504" cy="14695516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9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1187291"/>
            <a:ext cx="15947299" cy="961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r>
              <a:rPr lang="en-US" sz="4100" err="1">
                <a:solidFill>
                  <a:srgbClr val="572B18"/>
                </a:solidFill>
                <a:latin typeface="Canva Sans Bold"/>
              </a:rPr>
              <a:t>Nodenclustering</a:t>
            </a: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1017905" lvl="1" indent="-571500">
              <a:lnSpc>
                <a:spcPts val="5787"/>
              </a:lnSpc>
              <a:buFont typeface="Arial" panose="020B0604020202020204" pitchFamily="34" charset="0"/>
              <a:buChar char="•"/>
            </a:pPr>
            <a:r>
              <a:rPr lang="en-US" sz="4100">
                <a:solidFill>
                  <a:srgbClr val="572B18"/>
                </a:solidFill>
                <a:latin typeface="Canva Sans Bold"/>
              </a:rPr>
              <a:t>262 Goede </a:t>
            </a:r>
            <a:r>
              <a:rPr lang="en-US" sz="4100" err="1">
                <a:solidFill>
                  <a:srgbClr val="572B18"/>
                </a:solidFill>
                <a:latin typeface="Canva Sans Bold"/>
              </a:rPr>
              <a:t>praktijken</a:t>
            </a:r>
            <a:endParaRPr lang="en-US" sz="4100">
              <a:solidFill>
                <a:srgbClr val="572B18"/>
              </a:solidFill>
              <a:latin typeface="Canva Sans Bold"/>
            </a:endParaRPr>
          </a:p>
          <a:p>
            <a:pPr marL="892175" lvl="1" indent="-445770" algn="ctr">
              <a:lnSpc>
                <a:spcPts val="5787"/>
              </a:lnSpc>
              <a:buFont typeface="Arial"/>
              <a:buChar char="•"/>
            </a:pPr>
            <a:endParaRPr lang="en-US" sz="4100">
              <a:solidFill>
                <a:srgbClr val="572B18"/>
              </a:solidFill>
              <a:latin typeface="Canva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5993" y="222590"/>
            <a:ext cx="17096014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err="1">
                <a:solidFill>
                  <a:srgbClr val="FFFCE5"/>
                </a:solidFill>
                <a:latin typeface="Bobby Jones Soft"/>
              </a:rPr>
              <a:t>Nodenclustering</a:t>
            </a:r>
            <a:r>
              <a:rPr lang="en-US" sz="6000">
                <a:solidFill>
                  <a:srgbClr val="FFFCE5"/>
                </a:solidFill>
                <a:latin typeface="Bobby Jones Soft"/>
              </a:rPr>
              <a:t> en 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verzameling</a:t>
            </a:r>
            <a:r>
              <a:rPr lang="en-US" sz="6000">
                <a:solidFill>
                  <a:srgbClr val="FFFCE5"/>
                </a:solidFill>
                <a:latin typeface="Bobby Jones Soft"/>
              </a:rPr>
              <a:t> 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goede</a:t>
            </a:r>
            <a:r>
              <a:rPr lang="en-US" sz="6000">
                <a:solidFill>
                  <a:srgbClr val="FFFCE5"/>
                </a:solidFill>
                <a:latin typeface="Bobby Jones Soft"/>
              </a:rPr>
              <a:t> 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praktijken</a:t>
            </a:r>
            <a:endParaRPr lang="en-US" sz="6000">
              <a:solidFill>
                <a:srgbClr val="FFFCE5"/>
              </a:solidFill>
              <a:latin typeface="Bobby Jones Sof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073C935-D1B5-FEF5-CFEE-602306E39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2500" r="2083" b="1388"/>
          <a:stretch>
            <a:fillRect/>
          </a:stretch>
        </p:blipFill>
        <p:spPr>
          <a:xfrm>
            <a:off x="3854319" y="2057605"/>
            <a:ext cx="9638691" cy="7203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Freeform 6"/>
          <p:cNvSpPr/>
          <p:nvPr/>
        </p:nvSpPr>
        <p:spPr>
          <a:xfrm>
            <a:off x="4837552" y="0"/>
            <a:ext cx="6283270" cy="9648015"/>
          </a:xfrm>
          <a:custGeom>
            <a:avLst/>
            <a:gdLst/>
            <a:ahLst/>
            <a:cxnLst/>
            <a:rect l="l" t="t" r="r" b="b"/>
            <a:pathLst>
              <a:path w="6283270" h="9648015">
                <a:moveTo>
                  <a:pt x="0" y="0"/>
                </a:moveTo>
                <a:lnTo>
                  <a:pt x="6283270" y="0"/>
                </a:lnTo>
                <a:lnTo>
                  <a:pt x="6283270" y="9648015"/>
                </a:lnTo>
                <a:lnTo>
                  <a:pt x="0" y="964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8986745" y="0"/>
            <a:ext cx="8272555" cy="6132031"/>
          </a:xfrm>
          <a:custGeom>
            <a:avLst/>
            <a:gdLst/>
            <a:ahLst/>
            <a:cxnLst/>
            <a:rect l="l" t="t" r="r" b="b"/>
            <a:pathLst>
              <a:path w="8272555" h="6132031">
                <a:moveTo>
                  <a:pt x="0" y="0"/>
                </a:moveTo>
                <a:lnTo>
                  <a:pt x="8272555" y="0"/>
                </a:lnTo>
                <a:lnTo>
                  <a:pt x="8272555" y="6132031"/>
                </a:lnTo>
                <a:lnTo>
                  <a:pt x="0" y="6132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685365"/>
            <a:ext cx="18871919" cy="8882127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4FB834-BBDB-C160-2C4C-996E516FD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55" y="1036480"/>
            <a:ext cx="10795921" cy="86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0" y="564456"/>
            <a:ext cx="17856388" cy="1338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8995" lvl="1" indent="-1079497">
              <a:lnSpc>
                <a:spcPts val="9999"/>
              </a:lnSpc>
              <a:buAutoNum type="arabicPeriod"/>
            </a:pPr>
            <a:r>
              <a:rPr lang="en-US" sz="9999" err="1">
                <a:solidFill>
                  <a:srgbClr val="FFFCE5"/>
                </a:solidFill>
                <a:latin typeface="Bobby Jones Soft"/>
              </a:rPr>
              <a:t>Voorstelling</a:t>
            </a:r>
            <a:r>
              <a:rPr lang="en-US" sz="9999">
                <a:solidFill>
                  <a:srgbClr val="FFFCE5"/>
                </a:solidFill>
                <a:latin typeface="Bobby Jones Soft"/>
              </a:rPr>
              <a:t> van het team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53A196A-0D37-8EDA-77C4-004F5EA5D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1903413"/>
            <a:ext cx="8612354" cy="838358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4434574-B05C-8DFF-BA86-AAF8F29EE308}"/>
              </a:ext>
            </a:extLst>
          </p:cNvPr>
          <p:cNvSpPr/>
          <p:nvPr/>
        </p:nvSpPr>
        <p:spPr>
          <a:xfrm>
            <a:off x="4669970" y="3755571"/>
            <a:ext cx="1779815" cy="5551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Laetitia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BD261B2-7517-8C53-6947-8E8BD894EE33}"/>
              </a:ext>
            </a:extLst>
          </p:cNvPr>
          <p:cNvSpPr/>
          <p:nvPr/>
        </p:nvSpPr>
        <p:spPr>
          <a:xfrm>
            <a:off x="7010398" y="3053441"/>
            <a:ext cx="1268187" cy="5116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Inge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A84F5B6-8108-205C-4F1A-4ADC3BEC0799}"/>
              </a:ext>
            </a:extLst>
          </p:cNvPr>
          <p:cNvSpPr/>
          <p:nvPr/>
        </p:nvSpPr>
        <p:spPr>
          <a:xfrm>
            <a:off x="7941127" y="2317861"/>
            <a:ext cx="1268187" cy="5116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Jente</a:t>
            </a:r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3D93812B-CA09-2590-4A64-83B853E71A81}"/>
              </a:ext>
            </a:extLst>
          </p:cNvPr>
          <p:cNvSpPr/>
          <p:nvPr/>
        </p:nvSpPr>
        <p:spPr>
          <a:xfrm>
            <a:off x="8411934" y="2958189"/>
            <a:ext cx="326572" cy="70213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15B5ADA-19BC-E06E-B7BF-CFDF208D84B4}"/>
              </a:ext>
            </a:extLst>
          </p:cNvPr>
          <p:cNvSpPr/>
          <p:nvPr/>
        </p:nvSpPr>
        <p:spPr>
          <a:xfrm>
            <a:off x="8871856" y="2952745"/>
            <a:ext cx="1055916" cy="5116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Anja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F89BA7E-4F0A-9521-8DC8-927BC1F09367}"/>
              </a:ext>
            </a:extLst>
          </p:cNvPr>
          <p:cNvSpPr/>
          <p:nvPr/>
        </p:nvSpPr>
        <p:spPr>
          <a:xfrm>
            <a:off x="9481456" y="2339632"/>
            <a:ext cx="1268187" cy="5116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Sarah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A268801-EE18-705A-F404-806BE4EBF058}"/>
              </a:ext>
            </a:extLst>
          </p:cNvPr>
          <p:cNvSpPr/>
          <p:nvPr/>
        </p:nvSpPr>
        <p:spPr>
          <a:xfrm>
            <a:off x="10722098" y="3105148"/>
            <a:ext cx="1284516" cy="5551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Sofie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27E968D-C47C-85A6-7807-94E8E9667930}"/>
              </a:ext>
            </a:extLst>
          </p:cNvPr>
          <p:cNvSpPr/>
          <p:nvPr/>
        </p:nvSpPr>
        <p:spPr>
          <a:xfrm>
            <a:off x="12210401" y="3464375"/>
            <a:ext cx="1284516" cy="5551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Floor</a:t>
            </a:r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FAF2AC72-480E-8A48-6679-080EC1AE9A02}"/>
              </a:ext>
            </a:extLst>
          </p:cNvPr>
          <p:cNvSpPr/>
          <p:nvPr/>
        </p:nvSpPr>
        <p:spPr>
          <a:xfrm>
            <a:off x="9984596" y="2952745"/>
            <a:ext cx="326572" cy="70213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705100"/>
            <a:ext cx="18871919" cy="7862391"/>
            <a:chOff x="0" y="0"/>
            <a:chExt cx="66219637" cy="2758832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7594811"/>
            </a:xfrm>
            <a:custGeom>
              <a:avLst/>
              <a:gdLst/>
              <a:ahLst/>
              <a:cxnLst/>
              <a:rect l="l" t="t" r="r" b="b"/>
              <a:pathLst>
                <a:path w="66227381" h="27594811">
                  <a:moveTo>
                    <a:pt x="65288486" y="27583624"/>
                  </a:moveTo>
                  <a:cubicBezTo>
                    <a:pt x="65288486" y="27583624"/>
                    <a:pt x="64868729" y="27594810"/>
                    <a:pt x="64406146" y="27592190"/>
                  </a:cubicBezTo>
                  <a:cubicBezTo>
                    <a:pt x="18494857" y="27590026"/>
                    <a:pt x="1057073" y="27582203"/>
                    <a:pt x="1057073" y="27582203"/>
                  </a:cubicBezTo>
                  <a:cubicBezTo>
                    <a:pt x="812931" y="27573370"/>
                    <a:pt x="565145" y="27556388"/>
                    <a:pt x="398404" y="27498212"/>
                  </a:cubicBezTo>
                  <a:cubicBezTo>
                    <a:pt x="120505" y="27401247"/>
                    <a:pt x="0" y="27223720"/>
                    <a:pt x="0" y="812495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124958"/>
                  </a:cubicBezTo>
                  <a:cubicBezTo>
                    <a:pt x="66218240" y="27341685"/>
                    <a:pt x="65935244" y="27555783"/>
                    <a:pt x="65288486" y="27583624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992764" y="2254568"/>
            <a:ext cx="14349199" cy="8032432"/>
          </a:xfrm>
          <a:custGeom>
            <a:avLst/>
            <a:gdLst/>
            <a:ahLst/>
            <a:cxnLst/>
            <a:rect l="l" t="t" r="r" b="b"/>
            <a:pathLst>
              <a:path w="14349199" h="8032432">
                <a:moveTo>
                  <a:pt x="0" y="0"/>
                </a:moveTo>
                <a:lnTo>
                  <a:pt x="14349198" y="0"/>
                </a:lnTo>
                <a:lnTo>
                  <a:pt x="14349198" y="8032432"/>
                </a:lnTo>
                <a:lnTo>
                  <a:pt x="0" y="803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63893"/>
            <a:ext cx="16230600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TIJDENS LN 3 ZIJN WE ZELFS OVER DE LANDSGRENZEN HEEN GAAN KIJKEN...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Freeform 6"/>
          <p:cNvSpPr/>
          <p:nvPr/>
        </p:nvSpPr>
        <p:spPr>
          <a:xfrm>
            <a:off x="5540511" y="0"/>
            <a:ext cx="5245036" cy="9919690"/>
          </a:xfrm>
          <a:custGeom>
            <a:avLst/>
            <a:gdLst/>
            <a:ahLst/>
            <a:cxnLst/>
            <a:rect l="l" t="t" r="r" b="b"/>
            <a:pathLst>
              <a:path w="5245036" h="9919690">
                <a:moveTo>
                  <a:pt x="0" y="0"/>
                </a:moveTo>
                <a:lnTo>
                  <a:pt x="5245036" y="0"/>
                </a:lnTo>
                <a:lnTo>
                  <a:pt x="5245036" y="9919690"/>
                </a:lnTo>
                <a:lnTo>
                  <a:pt x="0" y="9919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705100"/>
            <a:ext cx="18871919" cy="7862391"/>
            <a:chOff x="0" y="0"/>
            <a:chExt cx="66219637" cy="2758832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7594811"/>
            </a:xfrm>
            <a:custGeom>
              <a:avLst/>
              <a:gdLst/>
              <a:ahLst/>
              <a:cxnLst/>
              <a:rect l="l" t="t" r="r" b="b"/>
              <a:pathLst>
                <a:path w="66227381" h="27594811">
                  <a:moveTo>
                    <a:pt x="65288486" y="27583624"/>
                  </a:moveTo>
                  <a:cubicBezTo>
                    <a:pt x="65288486" y="27583624"/>
                    <a:pt x="64868729" y="27594810"/>
                    <a:pt x="64406146" y="27592190"/>
                  </a:cubicBezTo>
                  <a:cubicBezTo>
                    <a:pt x="18494857" y="27590026"/>
                    <a:pt x="1057073" y="27582203"/>
                    <a:pt x="1057073" y="27582203"/>
                  </a:cubicBezTo>
                  <a:cubicBezTo>
                    <a:pt x="812931" y="27573370"/>
                    <a:pt x="565145" y="27556388"/>
                    <a:pt x="398404" y="27498212"/>
                  </a:cubicBezTo>
                  <a:cubicBezTo>
                    <a:pt x="120505" y="27401247"/>
                    <a:pt x="0" y="27223720"/>
                    <a:pt x="0" y="812495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124958"/>
                  </a:cubicBezTo>
                  <a:cubicBezTo>
                    <a:pt x="66218240" y="27341685"/>
                    <a:pt x="65935244" y="27555783"/>
                    <a:pt x="65288486" y="27583624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746390"/>
            <a:ext cx="16230600" cy="234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Projectgroep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selecteerde</a:t>
            </a:r>
            <a:r>
              <a:rPr lang="en-US" sz="6000">
                <a:solidFill>
                  <a:schemeClr val="bg2">
                    <a:lumMod val="50000"/>
                  </a:schemeClr>
                </a:solidFill>
                <a:latin typeface="Bobby Jones Soft"/>
              </a:rPr>
              <a:t>,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verfijnde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en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ontwikkelde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goede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praktijken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op basis van de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inhoud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van de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Lerende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netwerken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59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Freeform 6"/>
          <p:cNvSpPr/>
          <p:nvPr/>
        </p:nvSpPr>
        <p:spPr>
          <a:xfrm>
            <a:off x="4998698" y="956933"/>
            <a:ext cx="9535425" cy="9141760"/>
          </a:xfrm>
          <a:custGeom>
            <a:avLst/>
            <a:gdLst/>
            <a:ahLst/>
            <a:cxnLst/>
            <a:rect l="l" t="t" r="r" b="b"/>
            <a:pathLst>
              <a:path w="9535425" h="9141760">
                <a:moveTo>
                  <a:pt x="0" y="0"/>
                </a:moveTo>
                <a:lnTo>
                  <a:pt x="9535425" y="0"/>
                </a:lnTo>
                <a:lnTo>
                  <a:pt x="9535425" y="9141760"/>
                </a:lnTo>
                <a:lnTo>
                  <a:pt x="0" y="9141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3570753"/>
            <a:ext cx="3975574" cy="3851338"/>
          </a:xfrm>
          <a:custGeom>
            <a:avLst/>
            <a:gdLst/>
            <a:ahLst/>
            <a:cxnLst/>
            <a:rect l="l" t="t" r="r" b="b"/>
            <a:pathLst>
              <a:path w="3975574" h="3851338">
                <a:moveTo>
                  <a:pt x="0" y="0"/>
                </a:moveTo>
                <a:lnTo>
                  <a:pt x="3975574" y="0"/>
                </a:lnTo>
                <a:lnTo>
                  <a:pt x="3975574" y="3851338"/>
                </a:lnTo>
                <a:lnTo>
                  <a:pt x="0" y="3851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TextBox 5"/>
          <p:cNvSpPr txBox="1"/>
          <p:nvPr/>
        </p:nvSpPr>
        <p:spPr>
          <a:xfrm>
            <a:off x="6552035" y="4274047"/>
            <a:ext cx="11449765" cy="26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9">
                <a:solidFill>
                  <a:srgbClr val="FFFCE5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5</a:t>
            </a:r>
            <a:r>
              <a:rPr kumimoji="0" lang="en-US" sz="9999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Bobby Jones Soft"/>
                <a:cs typeface="Bobby Jones Soft"/>
                <a:sym typeface="Bobby Jones Soft"/>
              </a:rPr>
              <a:t>. MATERIAAL OP WEBSITE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6A682C23-3BDA-42D9-B7C6-E0D881927D6A}"/>
              </a:ext>
            </a:extLst>
          </p:cNvPr>
          <p:cNvSpPr txBox="1"/>
          <p:nvPr/>
        </p:nvSpPr>
        <p:spPr>
          <a:xfrm>
            <a:off x="986177" y="366081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www.prodiagnostiek.be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DF63A8-D591-4856-AD9C-45F25625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" y="1169506"/>
            <a:ext cx="18278053" cy="9165796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B8994938-952F-43C0-A53D-8A346F71016D}"/>
              </a:ext>
            </a:extLst>
          </p:cNvPr>
          <p:cNvSpPr/>
          <p:nvPr/>
        </p:nvSpPr>
        <p:spPr>
          <a:xfrm>
            <a:off x="17097154" y="1329429"/>
            <a:ext cx="1180898" cy="9289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FCBFC1B8-10A9-441E-8710-9CF6B63A6091}"/>
              </a:ext>
            </a:extLst>
          </p:cNvPr>
          <p:cNvSpPr/>
          <p:nvPr/>
        </p:nvSpPr>
        <p:spPr>
          <a:xfrm>
            <a:off x="13120577" y="1360321"/>
            <a:ext cx="1677320" cy="8980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88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0"/>
            <a:ext cx="18874126" cy="10568125"/>
            <a:chOff x="0" y="-4263"/>
            <a:chExt cx="66227381" cy="28847953"/>
          </a:xfrm>
        </p:grpSpPr>
        <p:sp>
          <p:nvSpPr>
            <p:cNvPr id="3" name="Freeform 3"/>
            <p:cNvSpPr/>
            <p:nvPr/>
          </p:nvSpPr>
          <p:spPr>
            <a:xfrm>
              <a:off x="0" y="-4263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Afbeelding 6" descr="Afbeelding met tekst, schermopname, Lettertype, Webpagina&#10;&#10;Automatisch gegenereerde beschrijving">
            <a:extLst>
              <a:ext uri="{FF2B5EF4-FFF2-40B4-BE49-F238E27FC236}">
                <a16:creationId xmlns:a16="http://schemas.microsoft.com/office/drawing/2014/main" id="{17634777-B6CE-99BD-9435-F632DE42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921" y="418835"/>
            <a:ext cx="18856450" cy="100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27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68597" y="-1562"/>
            <a:ext cx="18874126" cy="10569868"/>
          </a:xfrm>
          <a:custGeom>
            <a:avLst/>
            <a:gdLst/>
            <a:ahLst/>
            <a:cxnLst/>
            <a:rect l="l" t="t" r="r" b="b"/>
            <a:pathLst>
              <a:path w="66227381" h="28847953">
                <a:moveTo>
                  <a:pt x="65288486" y="28836763"/>
                </a:moveTo>
                <a:cubicBezTo>
                  <a:pt x="65288486" y="28836763"/>
                  <a:pt x="64868729" y="28847953"/>
                  <a:pt x="64406146" y="28845329"/>
                </a:cubicBezTo>
                <a:cubicBezTo>
                  <a:pt x="18494857" y="28843168"/>
                  <a:pt x="1057073" y="28835342"/>
                  <a:pt x="1057073" y="28835342"/>
                </a:cubicBezTo>
                <a:cubicBezTo>
                  <a:pt x="812931" y="28826509"/>
                  <a:pt x="565145" y="28809527"/>
                  <a:pt x="398404" y="28751351"/>
                </a:cubicBezTo>
                <a:cubicBezTo>
                  <a:pt x="120505" y="28654389"/>
                  <a:pt x="0" y="28476859"/>
                  <a:pt x="0" y="8482552"/>
                </a:cubicBezTo>
                <a:cubicBezTo>
                  <a:pt x="8536" y="440430"/>
                  <a:pt x="34263" y="311302"/>
                  <a:pt x="140291" y="225758"/>
                </a:cubicBezTo>
                <a:cubicBezTo>
                  <a:pt x="342602" y="62530"/>
                  <a:pt x="736658" y="7673"/>
                  <a:pt x="1155311" y="7673"/>
                </a:cubicBezTo>
                <a:cubicBezTo>
                  <a:pt x="1155311" y="7673"/>
                  <a:pt x="1551711" y="15681"/>
                  <a:pt x="50566061" y="7673"/>
                </a:cubicBezTo>
                <a:cubicBezTo>
                  <a:pt x="64649803" y="0"/>
                  <a:pt x="65113731" y="7673"/>
                  <a:pt x="65113731" y="7673"/>
                </a:cubicBezTo>
                <a:cubicBezTo>
                  <a:pt x="65482037" y="15152"/>
                  <a:pt x="65845351" y="84484"/>
                  <a:pt x="66043094" y="207066"/>
                </a:cubicBezTo>
                <a:cubicBezTo>
                  <a:pt x="66194112" y="300683"/>
                  <a:pt x="66227381" y="425358"/>
                  <a:pt x="66218240" y="8482552"/>
                </a:cubicBezTo>
                <a:cubicBezTo>
                  <a:pt x="66218240" y="28594824"/>
                  <a:pt x="65935244" y="28808922"/>
                  <a:pt x="65288486" y="28836763"/>
                </a:cubicBezTo>
                <a:close/>
              </a:path>
            </a:pathLst>
          </a:custGeom>
          <a:solidFill>
            <a:srgbClr val="D6ECC8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E19376-2CC8-1B88-7EF9-E53A050E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597" y="433441"/>
            <a:ext cx="18784954" cy="97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00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79" y="-1631190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3141683"/>
            <a:ext cx="18288000" cy="3268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Alleen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gaan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sneller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, (net)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overstijgend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komen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</a:t>
            </a: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verder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609391">
            <a:off x="14237759" y="6394718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84983" y="305592"/>
            <a:ext cx="3093003" cy="2862151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EBCB8EB-F624-4D3B-840B-6DCE2DECD2FB}"/>
              </a:ext>
            </a:extLst>
          </p:cNvPr>
          <p:cNvSpPr txBox="1"/>
          <p:nvPr/>
        </p:nvSpPr>
        <p:spPr>
          <a:xfrm>
            <a:off x="5564339" y="1393703"/>
            <a:ext cx="8055299" cy="137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Kernboodschap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065" y="1807456"/>
            <a:ext cx="9990410" cy="8229600"/>
          </a:xfrm>
          <a:custGeom>
            <a:avLst/>
            <a:gdLst/>
            <a:ahLst/>
            <a:cxnLst/>
            <a:rect l="l" t="t" r="r" b="b"/>
            <a:pathLst>
              <a:path w="9990410" h="8229600">
                <a:moveTo>
                  <a:pt x="0" y="0"/>
                </a:moveTo>
                <a:lnTo>
                  <a:pt x="9990410" y="0"/>
                </a:lnTo>
                <a:lnTo>
                  <a:pt x="99904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74171" y="3012681"/>
            <a:ext cx="6886569" cy="5819151"/>
          </a:xfrm>
          <a:custGeom>
            <a:avLst/>
            <a:gdLst/>
            <a:ahLst/>
            <a:cxnLst/>
            <a:rect l="l" t="t" r="r" b="b"/>
            <a:pathLst>
              <a:path w="6886569" h="5819151">
                <a:moveTo>
                  <a:pt x="0" y="0"/>
                </a:moveTo>
                <a:lnTo>
                  <a:pt x="6886569" y="0"/>
                </a:lnTo>
                <a:lnTo>
                  <a:pt x="6886569" y="5819151"/>
                </a:lnTo>
                <a:lnTo>
                  <a:pt x="0" y="5819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1065" y="482210"/>
            <a:ext cx="17805869" cy="13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INTERMEZZO: DE GROTE MUZIEKQUIZ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Freeform 6"/>
          <p:cNvSpPr/>
          <p:nvPr/>
        </p:nvSpPr>
        <p:spPr>
          <a:xfrm>
            <a:off x="8355567" y="6751722"/>
            <a:ext cx="7315200" cy="3291840"/>
          </a:xfrm>
          <a:custGeom>
            <a:avLst/>
            <a:gdLst/>
            <a:ahLst/>
            <a:cxnLst/>
            <a:rect l="l" t="t" r="r" b="b"/>
            <a:pathLst>
              <a:path w="7315200" h="3291840">
                <a:moveTo>
                  <a:pt x="0" y="0"/>
                </a:moveTo>
                <a:lnTo>
                  <a:pt x="7315200" y="0"/>
                </a:lnTo>
                <a:lnTo>
                  <a:pt x="7315200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6275070" y="1446199"/>
            <a:ext cx="11760932" cy="133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8" lvl="1">
              <a:lnSpc>
                <a:spcPts val="9999"/>
              </a:lnSpc>
            </a:pPr>
            <a:r>
              <a:rPr lang="en-US" sz="9999" dirty="0">
                <a:solidFill>
                  <a:srgbClr val="FFFCE5"/>
                </a:solidFill>
                <a:latin typeface="Bobby Jones Soft"/>
              </a:rPr>
              <a:t>2. Rewind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0F1A76A-746A-C07E-8B2E-EC11D7652D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5703" y="639012"/>
            <a:ext cx="3458866" cy="33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9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99380" y="1319752"/>
            <a:ext cx="11550316" cy="8229600"/>
          </a:xfrm>
          <a:custGeom>
            <a:avLst/>
            <a:gdLst/>
            <a:ahLst/>
            <a:cxnLst/>
            <a:rect l="l" t="t" r="r" b="b"/>
            <a:pathLst>
              <a:path w="11550316" h="8229600">
                <a:moveTo>
                  <a:pt x="0" y="0"/>
                </a:moveTo>
                <a:lnTo>
                  <a:pt x="11550316" y="0"/>
                </a:lnTo>
                <a:lnTo>
                  <a:pt x="115503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065" y="482210"/>
            <a:ext cx="17805869" cy="13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WAT IS DE EERSTE ZIN VAN DIT LIED?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3776284"/>
            <a:ext cx="6972300" cy="3549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Elk apart warm water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uitvinden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Veel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tijd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,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energie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en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mankracht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270143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Heel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heel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heel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lang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geleden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… </a:t>
            </a:r>
          </a:p>
        </p:txBody>
      </p:sp>
      <p:pic>
        <p:nvPicPr>
          <p:cNvPr id="1028" name="Picture 4" descr="Samson &amp; Gert (Double Feature) - MusicMeter.nl">
            <a:extLst>
              <a:ext uri="{FF2B5EF4-FFF2-40B4-BE49-F238E27FC236}">
                <a16:creationId xmlns:a16="http://schemas.microsoft.com/office/drawing/2014/main" id="{DD6A7E41-18DA-03BA-6F2F-FD598E31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676400"/>
            <a:ext cx="11430000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1891040"/>
            <a:ext cx="6972300" cy="9020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Denk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eens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na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:</a:t>
            </a: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Hoeveel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personeelsleden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Hoeveel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werkuren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erin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gekropen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zijn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…</a:t>
            </a:r>
          </a:p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Anderzijds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ook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het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bewijs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dat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we al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aan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CLLB, HGD en HGA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deden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resultaat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: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bevraging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262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goede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praktijken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 </a:t>
            </a:r>
          </a:p>
        </p:txBody>
      </p:sp>
      <p:pic>
        <p:nvPicPr>
          <p:cNvPr id="2052" name="Picture 4" descr="Werk | Gijs Enterprijs">
            <a:extLst>
              <a:ext uri="{FF2B5EF4-FFF2-40B4-BE49-F238E27FC236}">
                <a16:creationId xmlns:a16="http://schemas.microsoft.com/office/drawing/2014/main" id="{77309965-A4FE-8CCA-091A-AB9562C80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137" y="1971310"/>
            <a:ext cx="7830961" cy="78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enskaart Super bedankt - sfeerbijhomesweethome">
            <a:extLst>
              <a:ext uri="{FF2B5EF4-FFF2-40B4-BE49-F238E27FC236}">
                <a16:creationId xmlns:a16="http://schemas.microsoft.com/office/drawing/2014/main" id="{F8813B42-9FDA-644F-29F2-787BC5A5E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6666">
            <a:off x="8023826" y="2316486"/>
            <a:ext cx="8437630" cy="594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7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2592854"/>
            <a:ext cx="17655155" cy="719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Een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heel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aantal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gemeenschappelijke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‘struggles’:</a:t>
            </a: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Hoge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werkdruk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Mandaat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van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scholen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krijgen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Complexe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casussen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1002665" marR="0" lvl="1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Leidde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tot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veel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samenhorigheid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  <a:sym typeface="Wingdings" panose="05000000000000000000" pitchFamily="2" charset="2"/>
            </a:endParaRPr>
          </a:p>
          <a:p>
            <a:pPr marL="1002665" marR="0" lvl="1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Leidde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tot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nog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meer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delen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van GP’s</a:t>
            </a: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Wat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hebben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gemerkt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3534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7503" y="1582040"/>
            <a:ext cx="11182193" cy="7967312"/>
          </a:xfrm>
          <a:custGeom>
            <a:avLst/>
            <a:gdLst/>
            <a:ahLst/>
            <a:cxnLst/>
            <a:rect l="l" t="t" r="r" b="b"/>
            <a:pathLst>
              <a:path w="11182193" h="7967312">
                <a:moveTo>
                  <a:pt x="0" y="0"/>
                </a:moveTo>
                <a:lnTo>
                  <a:pt x="11182193" y="0"/>
                </a:lnTo>
                <a:lnTo>
                  <a:pt x="11182193" y="7967312"/>
                </a:lnTo>
                <a:lnTo>
                  <a:pt x="0" y="796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30397" y="447040"/>
            <a:ext cx="14288281" cy="13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WAT IS DE TITEL VAN DIT LIED?</a:t>
            </a:r>
          </a:p>
        </p:txBody>
      </p:sp>
    </p:spTree>
    <p:extLst>
      <p:ext uri="{BB962C8B-B14F-4D97-AF65-F5344CB8AC3E}">
        <p14:creationId xmlns:p14="http://schemas.microsoft.com/office/powerpoint/2010/main" val="353596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2488348"/>
            <a:ext cx="17655155" cy="7393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lvl="1">
              <a:lnSpc>
                <a:spcPct val="150000"/>
              </a:lnSpc>
              <a:defRPr/>
            </a:pPr>
            <a:r>
              <a:rPr lang="en-US" sz="3600" b="1" i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"Wat </a:t>
            </a:r>
            <a:r>
              <a:rPr lang="en-US" sz="3600" b="1" i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jezelf</a:t>
            </a:r>
            <a:r>
              <a:rPr lang="en-US" sz="3600" b="1" i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i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doet</a:t>
            </a:r>
            <a:r>
              <a:rPr lang="en-US" sz="3600" b="1" i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, doe je </a:t>
            </a:r>
            <a:r>
              <a:rPr lang="en-US" sz="3600" b="1" i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beter</a:t>
            </a:r>
            <a:r>
              <a:rPr lang="en-US" sz="3600" b="1" i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!"</a:t>
            </a:r>
            <a:endParaRPr lang="nl-NL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  --&gt;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centrumeigen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, maar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tijdsintensief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marL="431165" lvl="1">
              <a:lnSpc>
                <a:spcPct val="150000"/>
              </a:lnSpc>
              <a:defRPr/>
            </a:pPr>
            <a:endParaRPr lang="nl-NL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Materialen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documenten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, …</a:t>
            </a:r>
            <a:endParaRPr lang="nl-NL" dirty="0">
              <a:ea typeface="Calibri"/>
              <a:cs typeface="Calibri"/>
            </a:endParaRPr>
          </a:p>
          <a:p>
            <a:pPr marL="1002665" lvl="1" indent="-571500">
              <a:lnSpc>
                <a:spcPct val="150000"/>
              </a:lnSpc>
              <a:buFont typeface="Arial"/>
              <a:buChar char="•"/>
              <a:defRPr/>
            </a:pP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 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kan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je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aanpassen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om ze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centrumeigen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te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maken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002665" lvl="1" indent="-571500">
              <a:lnSpc>
                <a:spcPct val="150000"/>
              </a:lnSpc>
              <a:buFont typeface="Arial"/>
              <a:buChar char="•"/>
              <a:defRPr/>
            </a:pP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 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zijn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nooit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echt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'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af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'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002665" lvl="1" indent="-571500">
              <a:lnSpc>
                <a:spcPct val="150000"/>
              </a:lnSpc>
              <a:buFont typeface="Arial"/>
              <a:buChar char="•"/>
              <a:defRPr/>
            </a:pP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 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zijn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géén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doel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 op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</a:rPr>
              <a:t>zich</a:t>
            </a:r>
            <a:endParaRPr lang="en-US" sz="3600" b="1" dirty="0">
              <a:solidFill>
                <a:srgbClr val="572B18"/>
              </a:solidFill>
              <a:latin typeface="Calibri"/>
              <a:ea typeface="Calibri"/>
              <a:cs typeface="Calibri"/>
            </a:endParaRPr>
          </a:p>
          <a:p>
            <a:pPr marL="1002665" lvl="1" indent="-571500">
              <a:lnSpc>
                <a:spcPct val="150000"/>
              </a:lnSpc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  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omwille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 van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werkdruk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timemanagement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endParaRPr lang="en-US" sz="3600" b="1" dirty="0">
              <a:solidFill>
                <a:srgbClr val="572B18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durven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compromissen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sluiten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pragmatisch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kiezen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endParaRPr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Wat we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samen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rendeert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beter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1028" name="Picture 4" descr="Wat je zelf doet, doe je meestal beter!">
            <a:extLst>
              <a:ext uri="{FF2B5EF4-FFF2-40B4-BE49-F238E27FC236}">
                <a16:creationId xmlns:a16="http://schemas.microsoft.com/office/drawing/2014/main" id="{C5DE6F15-4F89-49A3-9E3E-F0DF6046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959" y="2565696"/>
            <a:ext cx="2424970" cy="10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bbit Logo PNG Vector">
            <a:extLst>
              <a:ext uri="{FF2B5EF4-FFF2-40B4-BE49-F238E27FC236}">
                <a16:creationId xmlns:a16="http://schemas.microsoft.com/office/drawing/2014/main" id="{CDBAF007-1435-4BCB-B273-5E757A8B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174" y="2370884"/>
            <a:ext cx="1290303" cy="124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bedacht | Spreuken | Tegeltjeshumor">
            <a:extLst>
              <a:ext uri="{FF2B5EF4-FFF2-40B4-BE49-F238E27FC236}">
                <a16:creationId xmlns:a16="http://schemas.microsoft.com/office/drawing/2014/main" id="{38BC4CDA-C0AF-2B7B-077A-F86D7EFFE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0229" y="5726799"/>
            <a:ext cx="36290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4466" y="3067658"/>
            <a:ext cx="16147876" cy="6562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lvl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Materialen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delen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naast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elkaar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leggen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evalueren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aanpassen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, …</a:t>
            </a:r>
            <a:endParaRPr lang="nl-NL" dirty="0">
              <a:sym typeface="Wingdings" panose="05000000000000000000" pitchFamily="2" charset="2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vraagt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bepaalde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vaardigheden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en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attitudes</a:t>
            </a:r>
            <a:endParaRPr lang="en-US" dirty="0"/>
          </a:p>
          <a:p>
            <a:pPr marL="431165" lvl="1">
              <a:lnSpc>
                <a:spcPct val="150000"/>
              </a:lnSpc>
              <a:defRPr/>
            </a:pPr>
            <a:endParaRPr lang="en-US" sz="3600" b="1" dirty="0">
              <a:solidFill>
                <a:srgbClr val="572B18"/>
              </a:solidFill>
              <a:latin typeface="Calibri"/>
              <a:ea typeface="Calibri" panose="020F0502020204030204" pitchFamily="34" charset="0"/>
              <a:cs typeface="Calibri"/>
              <a:sym typeface="Wingdings" panose="05000000000000000000" pitchFamily="2" charset="2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Resultaat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: 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kwalitatief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product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én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proces</a:t>
            </a:r>
            <a:endParaRPr lang="en-US" sz="3600" b="1" i="0" u="none" strike="noStrike" kern="1200" cap="none" spc="0" normalizeH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</a:t>
            </a:r>
            <a:r>
              <a:rPr lang="en-US" sz="3600" b="1" dirty="0" err="1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Samen</a:t>
            </a:r>
            <a:r>
              <a:rPr lang="en-US" sz="3600" b="1" dirty="0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dezelfde</a:t>
            </a:r>
            <a:r>
              <a:rPr lang="en-US" sz="3600" b="1" dirty="0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taal</a:t>
            </a:r>
            <a:r>
              <a:rPr lang="en-US" sz="3600" b="1" dirty="0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spreken</a:t>
            </a:r>
            <a:r>
              <a:rPr lang="en-US" sz="3600" b="1" dirty="0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, </a:t>
            </a:r>
            <a:r>
              <a:rPr lang="en-US" sz="3600" b="1" dirty="0" err="1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vanuit</a:t>
            </a:r>
            <a:r>
              <a:rPr lang="en-US" sz="3600" b="1" dirty="0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dezelfde</a:t>
            </a:r>
            <a:r>
              <a:rPr lang="en-US" sz="3600" b="1" dirty="0">
                <a:solidFill>
                  <a:srgbClr val="572B18"/>
                </a:solidFill>
                <a:ea typeface="Calibri" panose="020F0502020204030204" pitchFamily="34" charset="0"/>
                <a:cs typeface="Calibri"/>
              </a:rPr>
              <a:t> mindset</a:t>
            </a:r>
          </a:p>
          <a:p>
            <a:pPr marL="431165" lvl="1">
              <a:lnSpc>
                <a:spcPct val="150000"/>
              </a:lnSpc>
              <a:defRPr/>
            </a:pPr>
            <a:endParaRPr lang="en-US" sz="3600" b="1" dirty="0">
              <a:solidFill>
                <a:srgbClr val="572B18"/>
              </a:solidFill>
              <a:ea typeface="Calibri" panose="020F0502020204030204" pitchFamily="34" charset="0"/>
              <a:cs typeface="Calibri"/>
              <a:sym typeface="Wingdings" panose="05000000000000000000" pitchFamily="2" charset="2"/>
            </a:endParaRPr>
          </a:p>
          <a:p>
            <a:pPr marL="1002665" lvl="1" indent="-571500">
              <a:lnSpc>
                <a:spcPct val="150000"/>
              </a:lnSpc>
              <a:buFont typeface="Wingdings" panose="05000000000000000000" pitchFamily="2" charset="2"/>
              <a:buChar char="à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Uitwisseling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blijft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noodzakelijk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waardevol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</a:p>
          <a:p>
            <a:pPr marL="431165" lvl="1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	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tussen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de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centra</a:t>
            </a:r>
            <a:r>
              <a:rPr lang="en-US" sz="3600" b="1" dirty="0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netoverstijgend</a:t>
            </a:r>
            <a:endParaRPr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Wat we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samen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rendeert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beter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3FEB8DF-908A-4C8F-A38B-787E3849FFE1}"/>
              </a:ext>
            </a:extLst>
          </p:cNvPr>
          <p:cNvSpPr/>
          <p:nvPr/>
        </p:nvSpPr>
        <p:spPr>
          <a:xfrm>
            <a:off x="14143856" y="3961152"/>
            <a:ext cx="3945345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3F4389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Iedereen</a:t>
            </a:r>
            <a:r>
              <a:rPr kumimoji="0" lang="en-US" sz="36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kan</a:t>
            </a:r>
            <a:r>
              <a:rPr kumimoji="0" lang="en-US" sz="36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iets</a:t>
            </a:r>
            <a:r>
              <a:rPr kumimoji="0" lang="en-US" sz="36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, </a:t>
            </a:r>
            <a:endParaRPr kumimoji="0" lang="en-US" sz="3600" b="1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  <a:ea typeface="Calibri" panose="020F0502020204030204" pitchFamily="34" charset="0"/>
              <a:cs typeface="Calibri"/>
              <a:sym typeface="Wingdings" panose="05000000000000000000" pitchFamily="2" charset="2"/>
            </a:endParaRPr>
          </a:p>
          <a:p>
            <a:pPr algn="ctr"/>
            <a:r>
              <a:rPr kumimoji="0" lang="en-US" sz="3600" b="1" i="0" u="none" strike="noStrike" kern="1200" cap="none" spc="0" normalizeH="0" baseline="0" noProof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niemand</a:t>
            </a:r>
            <a:r>
              <a:rPr kumimoji="0" lang="en-US" sz="36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kan</a:t>
            </a:r>
            <a:r>
              <a:rPr kumimoji="0" lang="en-US" sz="36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Wingdings" panose="05000000000000000000" pitchFamily="2" charset="2"/>
              </a:rPr>
              <a:t>alles</a:t>
            </a:r>
            <a:endParaRPr lang="nl-BE" sz="36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5" name="Afbeelding 4" descr="Pin page">
            <a:extLst>
              <a:ext uri="{FF2B5EF4-FFF2-40B4-BE49-F238E27FC236}">
                <a16:creationId xmlns:a16="http://schemas.microsoft.com/office/drawing/2014/main" id="{9FC70E1E-08EE-21F9-0C3A-669C550F8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6351" y="6872652"/>
            <a:ext cx="37528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1960" y="1871648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40845" y="3170885"/>
            <a:ext cx="17147155" cy="7116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marR="0" lvl="1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op basis van</a:t>
            </a:r>
          </a:p>
          <a:p>
            <a:pPr marL="862965" marR="0" lvl="1" indent="-431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kwaliteitscheck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collega’s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lerende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netwerken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up-to-date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naar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regelgeving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toe</a:t>
            </a:r>
          </a:p>
          <a:p>
            <a:pPr marL="862965" marR="0" lvl="1" indent="-431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breed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toepasbaar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31165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  <a:sym typeface="Wingdings" panose="05000000000000000000" pitchFamily="2" charset="2"/>
              </a:rPr>
              <a:t>Goede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  <a:sym typeface="Wingdings" panose="05000000000000000000" pitchFamily="2" charset="2"/>
              </a:rPr>
              <a:t>praktijken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271A7A-22D8-81C5-82FC-731BB855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9" t="27043" r="36707" b="26911"/>
          <a:stretch/>
        </p:blipFill>
        <p:spPr bwMode="auto">
          <a:xfrm>
            <a:off x="14291732" y="3220876"/>
            <a:ext cx="3639123" cy="3827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Premium Vector | Less is more motivational inspirational quote illustration  of lettering decor">
            <a:extLst>
              <a:ext uri="{FF2B5EF4-FFF2-40B4-BE49-F238E27FC236}">
                <a16:creationId xmlns:a16="http://schemas.microsoft.com/office/drawing/2014/main" id="{B235E701-67AC-4EFA-967C-242EA691B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16241"/>
          <a:stretch/>
        </p:blipFill>
        <p:spPr bwMode="auto">
          <a:xfrm>
            <a:off x="11385755" y="3488871"/>
            <a:ext cx="1955280" cy="32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72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2675625"/>
            <a:ext cx="17655155" cy="6285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Lay-out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oorspronkelijk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document</a:t>
            </a: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Eigen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projectlogo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bij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zelf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ontwikkelde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documenten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6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abel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‘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goede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praktijk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’ </a:t>
            </a:r>
          </a:p>
          <a:p>
            <a:pPr marL="862965" lvl="1" indent="-431800">
              <a:lnSpc>
                <a:spcPct val="150000"/>
              </a:lnSpc>
              <a:buFont typeface="Arial"/>
              <a:buChar char="•"/>
              <a:defRPr/>
            </a:pPr>
            <a:endParaRPr lang="en-US" sz="2400" b="1" dirty="0">
              <a:solidFill>
                <a:srgbClr val="572B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862965" lvl="1" indent="-431800">
              <a:lnSpc>
                <a:spcPct val="150000"/>
              </a:lnSpc>
              <a:buFont typeface="Arial"/>
              <a:buChar char="•"/>
              <a:defRPr/>
            </a:pPr>
            <a:r>
              <a:rPr lang="en-US" sz="3600" b="1" dirty="0" err="1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Duidelijke</a:t>
            </a:r>
            <a:r>
              <a:rPr lang="en-US" sz="36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naam </a:t>
            </a:r>
          </a:p>
          <a:p>
            <a:pPr marL="862965" lvl="1" indent="-431800">
              <a:lnSpc>
                <a:spcPct val="150000"/>
              </a:lnSpc>
              <a:buFont typeface="Arial"/>
              <a:buChar char="•"/>
              <a:defRPr/>
            </a:pPr>
            <a:r>
              <a:rPr lang="en-US" sz="3600" b="1" dirty="0" err="1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Indien</a:t>
            </a:r>
            <a:r>
              <a:rPr lang="en-US" sz="36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nodig</a:t>
            </a:r>
            <a:r>
              <a:rPr lang="en-US" sz="36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sz="3600" b="1" dirty="0" err="1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korte</a:t>
            </a:r>
            <a:r>
              <a:rPr lang="en-US" sz="36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gebruiksaanwijzing</a:t>
            </a:r>
            <a:endParaRPr lang="en-US" sz="3600" b="1" dirty="0">
              <a:solidFill>
                <a:srgbClr val="572B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Bronvermelding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‘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geïnspireerd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op’, ‘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samengesteld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door’ </a:t>
            </a: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Datum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toevoegen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Goede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praktijken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409AA33-38E8-48B3-AC6D-6A92BA5FF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9" t="27043" r="36707" b="26911"/>
          <a:stretch/>
        </p:blipFill>
        <p:spPr bwMode="auto">
          <a:xfrm>
            <a:off x="15010495" y="2830291"/>
            <a:ext cx="2840603" cy="2987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307F56F1-ECC5-4BE3-8A4D-1DD3B2FEA2D0}"/>
              </a:ext>
            </a:extLst>
          </p:cNvPr>
          <p:cNvSpPr/>
          <p:nvPr/>
        </p:nvSpPr>
        <p:spPr>
          <a:xfrm>
            <a:off x="12203033" y="3065489"/>
            <a:ext cx="2545290" cy="2538898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7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268597" y="3747943"/>
            <a:ext cx="17655155" cy="3606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marR="0" lvl="1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Alleen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gaan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we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sneller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, </a:t>
            </a:r>
          </a:p>
          <a:p>
            <a:pPr marL="431165" marR="0" lvl="1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(net)</a:t>
            </a:r>
          </a:p>
          <a:p>
            <a:pPr marL="431165" marR="0" lvl="1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overstijgend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komen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we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verder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4875" y="603437"/>
            <a:ext cx="18360654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(net)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Overstijgend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werken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ook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partners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betrekken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76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" name="Freeform 4"/>
          <p:cNvSpPr/>
          <p:nvPr/>
        </p:nvSpPr>
        <p:spPr>
          <a:xfrm>
            <a:off x="8355567" y="6751722"/>
            <a:ext cx="7315200" cy="3291840"/>
          </a:xfrm>
          <a:custGeom>
            <a:avLst/>
            <a:gdLst/>
            <a:ahLst/>
            <a:cxnLst/>
            <a:rect l="l" t="t" r="r" b="b"/>
            <a:pathLst>
              <a:path w="7315200" h="3291840">
                <a:moveTo>
                  <a:pt x="0" y="0"/>
                </a:moveTo>
                <a:lnTo>
                  <a:pt x="7315200" y="0"/>
                </a:lnTo>
                <a:lnTo>
                  <a:pt x="7315200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1380315" y="1215270"/>
            <a:ext cx="3450469" cy="3019160"/>
          </a:xfrm>
          <a:custGeom>
            <a:avLst/>
            <a:gdLst/>
            <a:ahLst/>
            <a:cxnLst/>
            <a:rect l="l" t="t" r="r" b="b"/>
            <a:pathLst>
              <a:path w="3450469" h="3019160">
                <a:moveTo>
                  <a:pt x="0" y="0"/>
                </a:moveTo>
                <a:lnTo>
                  <a:pt x="3450469" y="0"/>
                </a:lnTo>
                <a:lnTo>
                  <a:pt x="3450469" y="3019160"/>
                </a:lnTo>
                <a:lnTo>
                  <a:pt x="0" y="3019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TextBox 7"/>
          <p:cNvSpPr txBox="1"/>
          <p:nvPr/>
        </p:nvSpPr>
        <p:spPr>
          <a:xfrm>
            <a:off x="6275070" y="1446199"/>
            <a:ext cx="11760932" cy="2557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8" marR="0" lvl="1" algn="l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999" dirty="0">
                <a:solidFill>
                  <a:srgbClr val="FFFCE5"/>
                </a:solidFill>
                <a:latin typeface="Bobby Jones Soft"/>
              </a:rPr>
              <a:t>2.1. </a:t>
            </a:r>
            <a:r>
              <a:rPr kumimoji="0" lang="en-US" sz="8300" b="0" i="0" u="none" strike="noStrike" kern="1200" cap="none" spc="0" normalizeH="0" baseline="0" noProof="0" dirty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INHOUD EN DOELEN van het project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2592854"/>
            <a:ext cx="17655155" cy="6285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samenwerkingsinitiatieven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andere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onderwijspartners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renderen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431165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31165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spiegel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kijken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pPr marL="431165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partij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andere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betekenen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31165" lvl="1">
              <a:lnSpc>
                <a:spcPct val="150000"/>
              </a:lnSpc>
              <a:defRPr/>
            </a:pPr>
            <a:endParaRPr lang="en-US" sz="4000" b="1" dirty="0">
              <a:solidFill>
                <a:srgbClr val="572B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31165" lvl="1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gedeelde</a:t>
            </a:r>
            <a:r>
              <a:rPr lang="en-US" sz="4000" b="1" dirty="0">
                <a:solidFill>
                  <a:srgbClr val="572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mindset</a:t>
            </a:r>
            <a:endParaRPr lang="en-US" sz="4000" b="1" dirty="0">
              <a:solidFill>
                <a:srgbClr val="572B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2665" marR="0" lvl="1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Overstijgend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werken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ook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partners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betrekken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8" name="AutoShape 2" descr="Hoe groot is een voetbalveld?">
            <a:extLst>
              <a:ext uri="{FF2B5EF4-FFF2-40B4-BE49-F238E27FC236}">
                <a16:creationId xmlns:a16="http://schemas.microsoft.com/office/drawing/2014/main" id="{BFD79AA1-A7E8-4465-81F0-A89637589F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C402FDB-D927-466A-8654-2384DC110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84"/>
          <a:stretch/>
        </p:blipFill>
        <p:spPr>
          <a:xfrm>
            <a:off x="8991600" y="6845434"/>
            <a:ext cx="9296400" cy="3441566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F4D926F-9DE6-4B74-A92D-BC5BFE41F49D}"/>
              </a:ext>
            </a:extLst>
          </p:cNvPr>
          <p:cNvSpPr/>
          <p:nvPr/>
        </p:nvSpPr>
        <p:spPr>
          <a:xfrm>
            <a:off x="9296400" y="8288198"/>
            <a:ext cx="8492838" cy="920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1165" lvl="1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neuzen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dezelfde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richting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7503" y="1582040"/>
            <a:ext cx="11182193" cy="7967312"/>
          </a:xfrm>
          <a:custGeom>
            <a:avLst/>
            <a:gdLst/>
            <a:ahLst/>
            <a:cxnLst/>
            <a:rect l="l" t="t" r="r" b="b"/>
            <a:pathLst>
              <a:path w="11182193" h="7967312">
                <a:moveTo>
                  <a:pt x="0" y="0"/>
                </a:moveTo>
                <a:lnTo>
                  <a:pt x="11182193" y="0"/>
                </a:lnTo>
                <a:lnTo>
                  <a:pt x="11182193" y="7967312"/>
                </a:lnTo>
                <a:lnTo>
                  <a:pt x="0" y="796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30397" y="447040"/>
            <a:ext cx="14288281" cy="13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WAT IS DE TITEL VAN DIT LIED?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2301326"/>
            <a:ext cx="17655155" cy="7387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Overleg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gehad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met partners</a:t>
            </a: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Leerpunt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Samen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tegen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Schooluitval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Project Hoge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Doelen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in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BuO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Samenwerkingsdossier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SWV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Unita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88365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	 Goede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praktijken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van SWV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Unita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Netgebonden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PBD’s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  <a:sym typeface="Wingdings" panose="05000000000000000000" pitchFamily="2" charset="2"/>
            </a:endParaRPr>
          </a:p>
          <a:p>
            <a:pPr marL="888365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 Goede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praktijken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van de PBD’s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Overstijgend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werken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ook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partners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betrekken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3074" name="Picture 2" descr="Miniconferentie Bruggen Bouwen op 2 december - MBO Digitaal">
            <a:extLst>
              <a:ext uri="{FF2B5EF4-FFF2-40B4-BE49-F238E27FC236}">
                <a16:creationId xmlns:a16="http://schemas.microsoft.com/office/drawing/2014/main" id="{5F14B348-FD1C-BF90-4F1E-3D67B9AF4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78" y="2719771"/>
            <a:ext cx="7951879" cy="35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D7B27CB-D576-52AB-29D0-1F8D1EB37F48}"/>
              </a:ext>
            </a:extLst>
          </p:cNvPr>
          <p:cNvSpPr/>
          <p:nvPr/>
        </p:nvSpPr>
        <p:spPr>
          <a:xfrm>
            <a:off x="16339274" y="5061697"/>
            <a:ext cx="430306" cy="163606"/>
          </a:xfrm>
          <a:prstGeom prst="rect">
            <a:avLst/>
          </a:prstGeom>
          <a:solidFill>
            <a:srgbClr val="5B5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58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4811444"/>
            <a:ext cx="9703276" cy="2638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Ook partners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zitten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vaak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met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gelijkaardige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 ‘struggles’: 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hlinkClick r:id="rId3"/>
              </a:rPr>
              <a:t>Myrthe en Nicole (SWV Unita) </a:t>
            </a:r>
            <a:r>
              <a:rPr kumimoji="0" lang="en-US" sz="395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hlinkClick r:id="rId3"/>
              </a:rPr>
              <a:t>getuigen</a:t>
            </a:r>
            <a:r>
              <a:rPr kumimoji="0" lang="en-US" sz="395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Overstijgend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werken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ook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partners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betrekken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3074" name="Picture 2" descr="Miniconferentie Bruggen Bouwen op 2 december - MBO Digitaal">
            <a:extLst>
              <a:ext uri="{FF2B5EF4-FFF2-40B4-BE49-F238E27FC236}">
                <a16:creationId xmlns:a16="http://schemas.microsoft.com/office/drawing/2014/main" id="{5F14B348-FD1C-BF90-4F1E-3D67B9AF4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78" y="4118265"/>
            <a:ext cx="7951879" cy="35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D7B27CB-D576-52AB-29D0-1F8D1EB37F48}"/>
              </a:ext>
            </a:extLst>
          </p:cNvPr>
          <p:cNvSpPr/>
          <p:nvPr/>
        </p:nvSpPr>
        <p:spPr>
          <a:xfrm>
            <a:off x="16339274" y="5061697"/>
            <a:ext cx="430306" cy="163606"/>
          </a:xfrm>
          <a:prstGeom prst="rect">
            <a:avLst/>
          </a:prstGeom>
          <a:solidFill>
            <a:srgbClr val="5B5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112AC3C-77A5-13F9-5ED9-BDE47D0FB0E9}"/>
              </a:ext>
            </a:extLst>
          </p:cNvPr>
          <p:cNvSpPr/>
          <p:nvPr/>
        </p:nvSpPr>
        <p:spPr>
          <a:xfrm>
            <a:off x="16339274" y="6436659"/>
            <a:ext cx="430306" cy="163606"/>
          </a:xfrm>
          <a:prstGeom prst="rect">
            <a:avLst/>
          </a:prstGeom>
          <a:solidFill>
            <a:srgbClr val="5B5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70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6902" y="2592854"/>
            <a:ext cx="17655155" cy="5089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2965" lvl="1" indent="-431800">
              <a:lnSpc>
                <a:spcPct val="150000"/>
              </a:lnSpc>
              <a:buFont typeface="Arial"/>
              <a:buChar char="•"/>
              <a:defRPr/>
            </a:pP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Alle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goede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praktijken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te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vinden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op </a:t>
            </a:r>
            <a:r>
              <a:rPr lang="en-US" sz="3200" b="1" dirty="0">
                <a:solidFill>
                  <a:srgbClr val="572B18"/>
                </a:solidFill>
                <a:latin typeface="Canva Sans Bold"/>
                <a:hlinkClick r:id="rId3"/>
              </a:rPr>
              <a:t>www.prodiagnostiek.be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endParaRPr lang="en-US" sz="3200" b="1" dirty="0">
              <a:solidFill>
                <a:srgbClr val="572B18"/>
              </a:solidFill>
              <a:latin typeface="Canva Sans Bold"/>
              <a:sym typeface="Wingdings" panose="05000000000000000000" pitchFamily="2" charset="2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3200" b="1" dirty="0">
              <a:solidFill>
                <a:srgbClr val="572B18"/>
              </a:solidFill>
              <a:latin typeface="Canva Sans Bold"/>
              <a:sym typeface="Wingdings" panose="05000000000000000000" pitchFamily="2" charset="2"/>
            </a:endParaRPr>
          </a:p>
          <a:p>
            <a:pPr marL="862965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1" dirty="0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Enkele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regio’s</a:t>
            </a:r>
            <a:r>
              <a:rPr lang="en-US" sz="3200" b="1" dirty="0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zetten</a:t>
            </a:r>
            <a:r>
              <a:rPr lang="en-US" sz="3200" b="1" dirty="0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 het project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verder</a:t>
            </a:r>
            <a:r>
              <a:rPr lang="en-US" sz="3200" b="1" dirty="0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 met eigen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  <a:sym typeface="Wingdings" panose="05000000000000000000" pitchFamily="2" charset="2"/>
              </a:rPr>
              <a:t>middelen</a:t>
            </a:r>
            <a:endParaRPr lang="en-US" sz="3200" b="1" dirty="0">
              <a:solidFill>
                <a:srgbClr val="572B18"/>
              </a:solidFill>
              <a:latin typeface="Canva Sans Bold"/>
              <a:sym typeface="Wingdings" panose="05000000000000000000" pitchFamily="2" charset="2"/>
            </a:endParaRPr>
          </a:p>
          <a:p>
            <a:pPr marL="431165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 dirty="0">
              <a:solidFill>
                <a:srgbClr val="572B18"/>
              </a:solidFill>
              <a:latin typeface="Canva Sans Bold"/>
              <a:sym typeface="Wingdings" panose="05000000000000000000" pitchFamily="2" charset="2"/>
            </a:endParaRPr>
          </a:p>
          <a:p>
            <a:pPr marL="862965" marR="0" lvl="1" indent="-4318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Blijf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delen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samenwerken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Canva Sans Bold"/>
                <a:ea typeface="+mn-ea"/>
                <a:cs typeface="+mn-cs"/>
                <a:sym typeface="Wingdings" panose="05000000000000000000" pitchFamily="2" charset="2"/>
              </a:rPr>
              <a:t>! 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</a:endParaRPr>
          </a:p>
          <a:p>
            <a:pPr marL="888365" lvl="2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 	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ook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voor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andere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thema’s</a:t>
            </a:r>
            <a:endParaRPr lang="en-US" sz="3200" b="1" dirty="0">
              <a:solidFill>
                <a:srgbClr val="572B18"/>
              </a:solidFill>
              <a:latin typeface="Canva Sans Bold"/>
            </a:endParaRPr>
          </a:p>
          <a:p>
            <a:pPr marL="888365" lvl="2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		met de tips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rond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bronvermelding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in </a:t>
            </a:r>
            <a:r>
              <a:rPr lang="en-US" sz="3200" b="1" dirty="0" err="1">
                <a:solidFill>
                  <a:srgbClr val="572B18"/>
                </a:solidFill>
                <a:latin typeface="Canva Sans Bold"/>
              </a:rPr>
              <a:t>gedachten</a:t>
            </a:r>
            <a:r>
              <a:rPr lang="en-US" sz="3200" b="1" dirty="0">
                <a:solidFill>
                  <a:srgbClr val="572B18"/>
                </a:solidFill>
                <a:latin typeface="Canva Sans Bold"/>
              </a:rPr>
              <a:t> 😉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57225"/>
            <a:ext cx="17063357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Wat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dit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project?</a:t>
            </a:r>
          </a:p>
        </p:txBody>
      </p:sp>
      <p:pic>
        <p:nvPicPr>
          <p:cNvPr id="2050" name="Picture 2" descr="Delen is het nieuwe vermenigvuldigen&quot; (VIDEO) - ReputatieCoaching">
            <a:extLst>
              <a:ext uri="{FF2B5EF4-FFF2-40B4-BE49-F238E27FC236}">
                <a16:creationId xmlns:a16="http://schemas.microsoft.com/office/drawing/2014/main" id="{9909A551-5E31-4DF2-9B20-879B1F90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905" y="5010052"/>
            <a:ext cx="3521500" cy="35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F9E74D7A-69D5-4AE2-BFAD-E3A5199AB1E7}"/>
              </a:ext>
            </a:extLst>
          </p:cNvPr>
          <p:cNvSpPr txBox="1"/>
          <p:nvPr/>
        </p:nvSpPr>
        <p:spPr>
          <a:xfrm>
            <a:off x="0" y="9042212"/>
            <a:ext cx="18288000" cy="1453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Alleen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gaan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sneller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, (net)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overstijgend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komen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verder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305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11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82" y="-1631186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4029135"/>
            <a:ext cx="18288000" cy="3219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Investeer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in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verbinding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Met je partners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 rot="-2609391">
            <a:off x="14237763" y="6394723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84985" y="305601"/>
            <a:ext cx="3093003" cy="2862151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245" y="1958487"/>
            <a:ext cx="8055299" cy="137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Kernboodschap</a:t>
            </a:r>
          </a:p>
        </p:txBody>
      </p:sp>
    </p:spTree>
    <p:extLst>
      <p:ext uri="{BB962C8B-B14F-4D97-AF65-F5344CB8AC3E}">
        <p14:creationId xmlns:p14="http://schemas.microsoft.com/office/powerpoint/2010/main" val="2103301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1960" y="1972535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3" y="9132427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8" y="657233"/>
            <a:ext cx="1270143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MENTIMETER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09F43BE-9F75-4792-83E9-371E44780418}"/>
              </a:ext>
            </a:extLst>
          </p:cNvPr>
          <p:cNvSpPr/>
          <p:nvPr/>
        </p:nvSpPr>
        <p:spPr>
          <a:xfrm>
            <a:off x="858587" y="3114896"/>
            <a:ext cx="158686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 vind je als CLB-medewerker belangrijk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bij het in verbinding gaan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 een leerkracht/leerlingbegeleider, zorgcoördinator?</a:t>
            </a:r>
          </a:p>
        </p:txBody>
      </p:sp>
    </p:spTree>
    <p:extLst>
      <p:ext uri="{BB962C8B-B14F-4D97-AF65-F5344CB8AC3E}">
        <p14:creationId xmlns:p14="http://schemas.microsoft.com/office/powerpoint/2010/main" val="2898204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1960" y="1972535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3" y="9132427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8" y="657233"/>
            <a:ext cx="1270143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MENTIMETER -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woordenwolk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345D16-9E90-554F-6EE1-5B6F99DC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96" y="1469636"/>
            <a:ext cx="14998863" cy="84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3" y="1971320"/>
            <a:ext cx="18874126" cy="8596815"/>
            <a:chOff x="0" y="-4262"/>
            <a:chExt cx="66227381" cy="30165342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3" y="9132427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8" y="657233"/>
            <a:ext cx="1270143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Filmpje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verbinding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D9B7FA6-7A61-983D-9B86-A360F0439AF8}"/>
              </a:ext>
            </a:extLst>
          </p:cNvPr>
          <p:cNvSpPr/>
          <p:nvPr/>
        </p:nvSpPr>
        <p:spPr>
          <a:xfrm>
            <a:off x="877637" y="4867496"/>
            <a:ext cx="158686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Een aantal partners getuigen over wat ze belangrijk vinden in verbinding. </a:t>
            </a:r>
            <a:endParaRPr kumimoji="0" lang="nl-BE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72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E4EA88C-C15A-48A2-AD64-51726B0D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9506"/>
            <a:ext cx="18288000" cy="911749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A682C23-3BDA-42D9-B7C6-E0D881927D6A}"/>
              </a:ext>
            </a:extLst>
          </p:cNvPr>
          <p:cNvSpPr txBox="1"/>
          <p:nvPr/>
        </p:nvSpPr>
        <p:spPr>
          <a:xfrm>
            <a:off x="986177" y="366081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www.prodiagnostiek.be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F23D0D0-E706-45DB-893D-7D58087946D5}"/>
              </a:ext>
            </a:extLst>
          </p:cNvPr>
          <p:cNvSpPr/>
          <p:nvPr/>
        </p:nvSpPr>
        <p:spPr>
          <a:xfrm>
            <a:off x="11844671" y="7506587"/>
            <a:ext cx="4423144" cy="8931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2D7E127-A471-4FB2-882F-DE875F966471}"/>
              </a:ext>
            </a:extLst>
          </p:cNvPr>
          <p:cNvSpPr/>
          <p:nvPr/>
        </p:nvSpPr>
        <p:spPr>
          <a:xfrm>
            <a:off x="13081527" y="1366985"/>
            <a:ext cx="1677320" cy="8931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Freeform 6"/>
          <p:cNvSpPr/>
          <p:nvPr/>
        </p:nvSpPr>
        <p:spPr>
          <a:xfrm>
            <a:off x="5068984" y="675202"/>
            <a:ext cx="8550912" cy="8583098"/>
          </a:xfrm>
          <a:custGeom>
            <a:avLst/>
            <a:gdLst/>
            <a:ahLst/>
            <a:cxnLst/>
            <a:rect l="l" t="t" r="r" b="b"/>
            <a:pathLst>
              <a:path w="8550912" h="8583098">
                <a:moveTo>
                  <a:pt x="0" y="0"/>
                </a:moveTo>
                <a:lnTo>
                  <a:pt x="8550912" y="0"/>
                </a:lnTo>
                <a:lnTo>
                  <a:pt x="8550912" y="8583098"/>
                </a:lnTo>
                <a:lnTo>
                  <a:pt x="0" y="858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6A682C23-3BDA-42D9-B7C6-E0D881927D6A}"/>
              </a:ext>
            </a:extLst>
          </p:cNvPr>
          <p:cNvSpPr txBox="1"/>
          <p:nvPr/>
        </p:nvSpPr>
        <p:spPr>
          <a:xfrm>
            <a:off x="986177" y="366081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www.prodiagnostiek.be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FBDE95F-01EE-4336-825C-8146955A7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6091"/>
            <a:ext cx="18288000" cy="917091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F23D0D0-E706-45DB-893D-7D58087946D5}"/>
              </a:ext>
            </a:extLst>
          </p:cNvPr>
          <p:cNvSpPr/>
          <p:nvPr/>
        </p:nvSpPr>
        <p:spPr>
          <a:xfrm>
            <a:off x="13081527" y="7731174"/>
            <a:ext cx="3186288" cy="68579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0E3176C-D614-42A7-8917-3E2DC7D98866}"/>
              </a:ext>
            </a:extLst>
          </p:cNvPr>
          <p:cNvSpPr/>
          <p:nvPr/>
        </p:nvSpPr>
        <p:spPr>
          <a:xfrm>
            <a:off x="13081527" y="1220011"/>
            <a:ext cx="1677320" cy="8931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8C0F2C3-5362-4890-BC36-BCCC4AFED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9"/>
          <a:stretch/>
        </p:blipFill>
        <p:spPr>
          <a:xfrm>
            <a:off x="0" y="1328468"/>
            <a:ext cx="18288000" cy="8958991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A682C23-3BDA-42D9-B7C6-E0D881927D6A}"/>
              </a:ext>
            </a:extLst>
          </p:cNvPr>
          <p:cNvSpPr txBox="1"/>
          <p:nvPr/>
        </p:nvSpPr>
        <p:spPr>
          <a:xfrm>
            <a:off x="986177" y="380787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www.prodiagnostiek.be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57359CE-DB26-41A5-8491-A522F40D59A9}"/>
              </a:ext>
            </a:extLst>
          </p:cNvPr>
          <p:cNvSpPr/>
          <p:nvPr/>
        </p:nvSpPr>
        <p:spPr>
          <a:xfrm>
            <a:off x="8772952" y="6126998"/>
            <a:ext cx="2263219" cy="5078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B267D12-C004-45F7-9F2A-28AF18C66B92}"/>
              </a:ext>
            </a:extLst>
          </p:cNvPr>
          <p:cNvSpPr/>
          <p:nvPr/>
        </p:nvSpPr>
        <p:spPr>
          <a:xfrm>
            <a:off x="6119814" y="7470475"/>
            <a:ext cx="919341" cy="4838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2BC697F-BBB0-46F8-9E75-61CA2EDA01B5}"/>
              </a:ext>
            </a:extLst>
          </p:cNvPr>
          <p:cNvSpPr/>
          <p:nvPr/>
        </p:nvSpPr>
        <p:spPr>
          <a:xfrm>
            <a:off x="4701070" y="8583740"/>
            <a:ext cx="940605" cy="5351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E50BACD-8E50-2FC0-E240-244755193547}"/>
              </a:ext>
            </a:extLst>
          </p:cNvPr>
          <p:cNvSpPr/>
          <p:nvPr/>
        </p:nvSpPr>
        <p:spPr>
          <a:xfrm>
            <a:off x="9917279" y="6634835"/>
            <a:ext cx="2263219" cy="5078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0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3" y="1972535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3117FE43-8272-4C8A-8E20-4583950302C9}"/>
              </a:ext>
            </a:extLst>
          </p:cNvPr>
          <p:cNvSpPr/>
          <p:nvPr/>
        </p:nvSpPr>
        <p:spPr>
          <a:xfrm>
            <a:off x="807789" y="2599689"/>
            <a:ext cx="11786777" cy="66295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Theoretische kaders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nl-B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andelings</a:t>
            </a:r>
            <a:r>
              <a:rPr kumimoji="0" lang="nl-B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nl-B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ericht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nl-BE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erken als basiskader in onderwijs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3600" dirty="0">
                <a:solidFill>
                  <a:prstClr val="black"/>
                </a:solidFill>
                <a:latin typeface="Calibri"/>
              </a:rPr>
              <a:t>Andere theoretische kaders ondergebracht in 3 categorieën: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457200" marR="0" lvl="1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Wat er speelt bij jou en mij als persoon  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457200" marR="0" lvl="1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De relatie tussen jou en mij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457200" marR="0" lvl="1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Methodieken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defTabSz="914309">
              <a:spcBef>
                <a:spcPct val="20000"/>
              </a:spcBef>
              <a:defRPr/>
            </a:pPr>
            <a:endParaRPr lang="nl-BE" sz="3600" dirty="0">
              <a:solidFill>
                <a:prstClr val="black"/>
              </a:solidFill>
              <a:latin typeface="Calibri"/>
            </a:endParaRPr>
          </a:p>
          <a:p>
            <a:pPr defTabSz="914309">
              <a:spcBef>
                <a:spcPct val="20000"/>
              </a:spcBef>
              <a:defRPr/>
            </a:pPr>
            <a:r>
              <a:rPr lang="nl-BE" sz="3600" b="1" dirty="0">
                <a:solidFill>
                  <a:prstClr val="black"/>
                </a:solidFill>
                <a:latin typeface="Calibri"/>
              </a:rPr>
              <a:t>Aan</a:t>
            </a: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slag</a:t>
            </a:r>
            <a:r>
              <a:rPr lang="nl-BE" sz="3600" b="1" dirty="0">
                <a:solidFill>
                  <a:prstClr val="black"/>
                </a:solidFill>
                <a:latin typeface="Calibri"/>
              </a:rPr>
              <a:t> met hulpzinnen en voorbeeldvragen</a:t>
            </a: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457200" marR="0" lvl="1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De diepere dimensie van verbinden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457200" marR="0" lvl="1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Samenwerkingsrelaties onder de loep </a:t>
            </a:r>
            <a:endParaRPr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27C0A-11F3-4168-B8F3-947A0D50350C}"/>
              </a:ext>
            </a:extLst>
          </p:cNvPr>
          <p:cNvSpPr txBox="1"/>
          <p:nvPr/>
        </p:nvSpPr>
        <p:spPr>
          <a:xfrm>
            <a:off x="895358" y="748181"/>
            <a:ext cx="16244326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Goede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praktijk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 ‘De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kracht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van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verbinding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‘</a:t>
            </a:r>
          </a:p>
        </p:txBody>
      </p:sp>
      <p:pic>
        <p:nvPicPr>
          <p:cNvPr id="9" name="Afbeelding 8" descr="Afbeelding met tekst, papier, Papierprodcut, envelop&#10;&#10;Automatisch gegenereerde beschrijving">
            <a:extLst>
              <a:ext uri="{FF2B5EF4-FFF2-40B4-BE49-F238E27FC236}">
                <a16:creationId xmlns:a16="http://schemas.microsoft.com/office/drawing/2014/main" id="{4AEF6641-5E5C-4711-A715-36B5AC0F0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4" r="15286"/>
          <a:stretch/>
        </p:blipFill>
        <p:spPr>
          <a:xfrm>
            <a:off x="12956875" y="2619172"/>
            <a:ext cx="4865298" cy="37828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229C76E-A0FF-482A-B6CA-38AE7F69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875" y="7071532"/>
            <a:ext cx="4865298" cy="28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4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28708" y="657233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HGW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als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basiskader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in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onderwijs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117FE43-8272-4C8A-8E20-4583950302C9}"/>
              </a:ext>
            </a:extLst>
          </p:cNvPr>
          <p:cNvSpPr/>
          <p:nvPr/>
        </p:nvSpPr>
        <p:spPr>
          <a:xfrm>
            <a:off x="807789" y="2055366"/>
            <a:ext cx="16721361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D3DE1F-E54F-406C-BA02-982379A8D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35"/>
          <a:stretch/>
        </p:blipFill>
        <p:spPr>
          <a:xfrm>
            <a:off x="6704" y="1638430"/>
            <a:ext cx="18347149" cy="8648576"/>
          </a:xfrm>
          <a:prstGeom prst="rect">
            <a:avLst/>
          </a:prstGeom>
        </p:spPr>
      </p:pic>
      <p:sp>
        <p:nvSpPr>
          <p:cNvPr id="23" name="Ovaal 22">
            <a:extLst>
              <a:ext uri="{FF2B5EF4-FFF2-40B4-BE49-F238E27FC236}">
                <a16:creationId xmlns:a16="http://schemas.microsoft.com/office/drawing/2014/main" id="{C5E3C7D3-4A13-4D41-A9C1-9AB6C374F8CA}"/>
              </a:ext>
            </a:extLst>
          </p:cNvPr>
          <p:cNvSpPr/>
          <p:nvPr/>
        </p:nvSpPr>
        <p:spPr>
          <a:xfrm>
            <a:off x="9180278" y="1638430"/>
            <a:ext cx="2630905" cy="117570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98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1960" y="1903356"/>
            <a:ext cx="18874126" cy="8596815"/>
            <a:chOff x="0" y="-4262"/>
            <a:chExt cx="66227381" cy="30165342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8" y="657233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HGW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als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basiskader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in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onderwijs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117FE43-8272-4C8A-8E20-4583950302C9}"/>
              </a:ext>
            </a:extLst>
          </p:cNvPr>
          <p:cNvSpPr/>
          <p:nvPr/>
        </p:nvSpPr>
        <p:spPr>
          <a:xfrm>
            <a:off x="807789" y="2055366"/>
            <a:ext cx="16721361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Tijdelijke aanduiding voor inhoud 6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DD6F2209-95C9-4511-BA8D-1ADB15A02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03" r="30524"/>
          <a:stretch/>
        </p:blipFill>
        <p:spPr>
          <a:xfrm>
            <a:off x="13857391" y="2753850"/>
            <a:ext cx="3865859" cy="56453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0E09383-AD6E-482B-9C52-D1086987D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03" y="3285199"/>
            <a:ext cx="5050477" cy="4455776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46A77DB0-082E-4DDC-89D1-4B16795DB1FE}"/>
              </a:ext>
            </a:extLst>
          </p:cNvPr>
          <p:cNvSpPr/>
          <p:nvPr/>
        </p:nvSpPr>
        <p:spPr>
          <a:xfrm>
            <a:off x="8753522" y="4791022"/>
            <a:ext cx="1989832" cy="189780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0CBDF36-7157-44A4-B8BC-15CBB65351EA}"/>
              </a:ext>
            </a:extLst>
          </p:cNvPr>
          <p:cNvSpPr txBox="1"/>
          <p:nvPr/>
        </p:nvSpPr>
        <p:spPr>
          <a:xfrm>
            <a:off x="8926376" y="5735895"/>
            <a:ext cx="1007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Kennis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D1AF4D18-381E-40F8-BD25-1B8370C40ABA}"/>
              </a:ext>
            </a:extLst>
          </p:cNvPr>
          <p:cNvSpPr/>
          <p:nvPr/>
        </p:nvSpPr>
        <p:spPr>
          <a:xfrm>
            <a:off x="9414017" y="3842262"/>
            <a:ext cx="1989832" cy="189780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71729ADF-7B67-4BF8-8630-AC9184565EBD}"/>
              </a:ext>
            </a:extLst>
          </p:cNvPr>
          <p:cNvSpPr/>
          <p:nvPr/>
        </p:nvSpPr>
        <p:spPr>
          <a:xfrm>
            <a:off x="10035779" y="4791303"/>
            <a:ext cx="1989832" cy="189780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F8540DA-A1B5-408A-B9D0-CF61FC5ED9D3}"/>
              </a:ext>
            </a:extLst>
          </p:cNvPr>
          <p:cNvSpPr txBox="1"/>
          <p:nvPr/>
        </p:nvSpPr>
        <p:spPr>
          <a:xfrm>
            <a:off x="9493947" y="4357335"/>
            <a:ext cx="19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Vaardigheden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CC5135D-2079-4EC8-84C5-EF7BAD371627}"/>
              </a:ext>
            </a:extLst>
          </p:cNvPr>
          <p:cNvSpPr txBox="1"/>
          <p:nvPr/>
        </p:nvSpPr>
        <p:spPr>
          <a:xfrm>
            <a:off x="10737300" y="5733645"/>
            <a:ext cx="1206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Attitude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CA800AD2-210F-499E-8B30-003B46F03D93}"/>
              </a:ext>
            </a:extLst>
          </p:cNvPr>
          <p:cNvSpPr/>
          <p:nvPr/>
        </p:nvSpPr>
        <p:spPr>
          <a:xfrm>
            <a:off x="10036120" y="4812471"/>
            <a:ext cx="1968325" cy="1855186"/>
          </a:xfrm>
          <a:prstGeom prst="ellipse">
            <a:avLst/>
          </a:prstGeom>
          <a:noFill/>
          <a:ln w="76200">
            <a:solidFill>
              <a:srgbClr val="008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AE5502A-8509-4453-92AE-F2AE3CA83B5A}"/>
              </a:ext>
            </a:extLst>
          </p:cNvPr>
          <p:cNvSpPr/>
          <p:nvPr/>
        </p:nvSpPr>
        <p:spPr>
          <a:xfrm>
            <a:off x="3603312" y="9133511"/>
            <a:ext cx="9392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nl-BE" sz="3600" b="1" dirty="0">
                <a:solidFill>
                  <a:prstClr val="black"/>
                </a:solidFill>
              </a:rPr>
              <a:t>Kennisclips op </a:t>
            </a:r>
            <a:r>
              <a:rPr lang="nl-BE" sz="3600" dirty="0">
                <a:solidFill>
                  <a:prstClr val="black"/>
                </a:solidFill>
                <a:hlinkClick r:id="rId5"/>
              </a:rPr>
              <a:t>www.handelingsgerichtwerken.be</a:t>
            </a:r>
            <a:endParaRPr lang="nl-BE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293" y="1972535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91878" y="666536"/>
            <a:ext cx="17696122" cy="78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Theoretisch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kader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:  Wat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er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speelt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bij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jou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en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lang="en-US" sz="5400" dirty="0">
                <a:solidFill>
                  <a:srgbClr val="FFFCE5"/>
                </a:solidFill>
                <a:latin typeface="Bobby Jones Soft"/>
              </a:rPr>
              <a:t>m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ij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als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persoon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BE7DB9F-0D59-47F5-A199-A4C5B69DB08E}"/>
              </a:ext>
            </a:extLst>
          </p:cNvPr>
          <p:cNvSpPr/>
          <p:nvPr/>
        </p:nvSpPr>
        <p:spPr>
          <a:xfrm>
            <a:off x="591878" y="2264467"/>
            <a:ext cx="14969251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nl-BE" sz="4400">
                <a:solidFill>
                  <a:prstClr val="black"/>
                </a:solidFill>
              </a:rPr>
              <a:t>Cirkel van Invloed en Betrokkenheid  (Stephen </a:t>
            </a:r>
            <a:r>
              <a:rPr lang="nl-BE" sz="4400" err="1">
                <a:solidFill>
                  <a:prstClr val="black"/>
                </a:solidFill>
              </a:rPr>
              <a:t>Covey</a:t>
            </a:r>
            <a:r>
              <a:rPr lang="nl-BE" sz="4400">
                <a:solidFill>
                  <a:prstClr val="black"/>
                </a:solidFill>
              </a:rPr>
              <a:t>)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sz="4400">
                <a:solidFill>
                  <a:prstClr val="black"/>
                </a:solidFill>
                <a:latin typeface="Calibri"/>
              </a:rPr>
              <a:t>Zelf-Determinatie-Theorie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(Ryan &amp; </a:t>
            </a:r>
            <a:r>
              <a:rPr lang="nl-BE" sz="4400" dirty="0">
                <a:solidFill>
                  <a:prstClr val="black"/>
                </a:solidFill>
                <a:latin typeface="Calibri"/>
              </a:rPr>
              <a:t>D</a:t>
            </a:r>
            <a:r>
              <a:rPr kumimoji="0" lang="nl-BE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eci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lang="nl-BE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IJsbergtheorie  (McClelland)</a:t>
            </a:r>
            <a:endParaRPr lang="nl-BE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AB710F-84AF-49EB-A594-5073530BA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9" y="6068686"/>
            <a:ext cx="7410965" cy="30625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3DC76F-6492-4D42-8FE7-BF9D0BCF5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8426" y="3801699"/>
            <a:ext cx="5536020" cy="308709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56C6E08-5F92-4211-8178-A419A9F08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2" r="4607" b="2922"/>
          <a:stretch/>
        </p:blipFill>
        <p:spPr>
          <a:xfrm>
            <a:off x="10642254" y="7574896"/>
            <a:ext cx="5675034" cy="29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33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293" y="1953485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8" y="657233"/>
            <a:ext cx="14744692" cy="78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Theoretisch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kader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:  De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relatie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tussen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jou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en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mij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5AC64C6-7216-464F-A1EE-C2BF151D08A7}"/>
              </a:ext>
            </a:extLst>
          </p:cNvPr>
          <p:cNvSpPr txBox="1">
            <a:spLocks/>
          </p:cNvSpPr>
          <p:nvPr/>
        </p:nvSpPr>
        <p:spPr>
          <a:xfrm>
            <a:off x="735041" y="2201017"/>
            <a:ext cx="17095457" cy="2582636"/>
          </a:xfrm>
          <a:prstGeom prst="rect">
            <a:avLst/>
          </a:prstGeom>
        </p:spPr>
        <p:txBody>
          <a:bodyPr/>
          <a:lstStyle>
            <a:lvl1pPr marL="342866" indent="-342866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6" marR="0" lvl="0" indent="-342866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Piramide van </a:t>
            </a:r>
            <a:r>
              <a:rPr kumimoji="0" lang="nl-BE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Lencioni</a:t>
            </a:r>
            <a:endParaRPr kumimoji="0" lang="nl-B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66" marR="0" lvl="0" indent="-342866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l-BE" sz="360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nl-BE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amenwerkingsrelaties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vanuit </a:t>
            </a:r>
            <a:r>
              <a:rPr kumimoji="0" lang="nl-BE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OplossingsGericht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Werken</a:t>
            </a:r>
          </a:p>
          <a:p>
            <a:pPr marL="342866" marR="0" lvl="0" indent="-342866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l-BE" sz="3600">
                <a:solidFill>
                  <a:prstClr val="black"/>
                </a:solidFill>
                <a:latin typeface="Calibri"/>
              </a:rPr>
              <a:t>B</a:t>
            </a:r>
            <a:r>
              <a:rPr kumimoji="0" lang="nl-BE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egeleidingssituaties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Meijer</a:t>
            </a:r>
          </a:p>
          <a:p>
            <a:pPr marL="342866" marR="0" lvl="0" indent="-342866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B4AF480-3B57-454F-8366-AEDA189BC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0" y="5929067"/>
            <a:ext cx="7950865" cy="45726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420A9B-29DD-4892-8422-DED55E237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336" y="5909198"/>
            <a:ext cx="7249537" cy="45726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01C9D73-79DF-4E1E-879F-34B92F8F39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20" t="-292" r="4275" b="-719"/>
          <a:stretch/>
        </p:blipFill>
        <p:spPr>
          <a:xfrm>
            <a:off x="12733462" y="2201017"/>
            <a:ext cx="4009943" cy="35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012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3" y="1972535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53144" y="657233"/>
            <a:ext cx="1307699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Theoretisch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kader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: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Methodieken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51D7BA9-ECBC-4808-86C8-3F4F44A68291}"/>
              </a:ext>
            </a:extLst>
          </p:cNvPr>
          <p:cNvSpPr txBox="1">
            <a:spLocks/>
          </p:cNvSpPr>
          <p:nvPr/>
        </p:nvSpPr>
        <p:spPr>
          <a:xfrm>
            <a:off x="465526" y="2567020"/>
            <a:ext cx="17344103" cy="18859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66" indent="-342866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marR="0" lvl="0" indent="-342265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l-BE" sz="3600">
                <a:latin typeface="Calibri"/>
                <a:ea typeface="Calibri"/>
                <a:cs typeface="Calibri"/>
              </a:rPr>
              <a:t>E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rkennend luisteren – Maarten Van de Broek</a:t>
            </a:r>
            <a:endParaRPr lang="nl-NL" sz="3600">
              <a:latin typeface="Calibri"/>
              <a:ea typeface="Calibri"/>
              <a:cs typeface="Calibri"/>
            </a:endParaRPr>
          </a:p>
          <a:p>
            <a:pPr marL="342265" indent="-342265"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GROW-model </a:t>
            </a:r>
            <a:r>
              <a:rPr lang="nl-BE" sz="3600">
                <a:latin typeface="Calibri"/>
                <a:ea typeface="Calibri"/>
                <a:cs typeface="Calibri"/>
              </a:rPr>
              <a:t>- Sir J. </a:t>
            </a:r>
            <a:r>
              <a:rPr lang="nl-BE" sz="3600" err="1">
                <a:latin typeface="Calibri"/>
                <a:ea typeface="Calibri"/>
                <a:cs typeface="Calibri"/>
              </a:rPr>
              <a:t>Whitmore</a:t>
            </a:r>
            <a:r>
              <a:rPr lang="nl-BE" sz="3600">
                <a:latin typeface="Calibri"/>
                <a:ea typeface="Calibri"/>
                <a:cs typeface="Calibri"/>
              </a:rPr>
              <a:t> en G. Alexander</a:t>
            </a:r>
            <a:endParaRPr lang="nl-BE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265" marR="0" lvl="0" indent="-342265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l-BE" sz="3600">
                <a:latin typeface="Calibri"/>
                <a:ea typeface="Calibri"/>
                <a:cs typeface="Calibri"/>
              </a:rPr>
              <a:t>E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zelsbruggetjes verbindende communicatie</a:t>
            </a:r>
            <a:endParaRPr lang="nl-BE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265" marR="0" lvl="0" indent="-342265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nl-B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077456-DE43-414D-ACA8-8F8C08071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311" y="5478931"/>
            <a:ext cx="7029136" cy="48301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401FE46-05F0-4448-8C74-127286187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987" y="2551026"/>
            <a:ext cx="7131539" cy="333451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1005D4-CB34-4A1B-9873-C8AE091D8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314" y="6328343"/>
            <a:ext cx="7154273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28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339" y="1830373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8" y="657233"/>
            <a:ext cx="16223108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defRPr/>
            </a:pPr>
            <a:r>
              <a:rPr lang="en-US" sz="6000">
                <a:solidFill>
                  <a:srgbClr val="FFFCE5"/>
                </a:solidFill>
                <a:latin typeface="Bobby Jones Soft"/>
              </a:rPr>
              <a:t>Aan de slag met 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hulpzinnen</a:t>
            </a:r>
            <a:r>
              <a:rPr lang="en-US" sz="6000">
                <a:solidFill>
                  <a:srgbClr val="FFFCE5"/>
                </a:solidFill>
                <a:latin typeface="Bobby Jones Soft"/>
              </a:rPr>
              <a:t> 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en</a:t>
            </a:r>
            <a:r>
              <a:rPr lang="en-US" sz="6000">
                <a:solidFill>
                  <a:srgbClr val="FFFCE5"/>
                </a:solidFill>
                <a:latin typeface="Bobby Jones Soft"/>
              </a:rPr>
              <a:t> 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voorbeeldvragen</a:t>
            </a:r>
            <a:r>
              <a:rPr lang="en-US" sz="6000">
                <a:solidFill>
                  <a:srgbClr val="FFFCE5"/>
                </a:solidFill>
                <a:latin typeface="Bobby Jones Soft"/>
              </a:rPr>
              <a:t> 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6B8EADB-5411-4310-A6F6-F7146646BEE5}"/>
              </a:ext>
            </a:extLst>
          </p:cNvPr>
          <p:cNvSpPr/>
          <p:nvPr/>
        </p:nvSpPr>
        <p:spPr>
          <a:xfrm>
            <a:off x="1333499" y="3199647"/>
            <a:ext cx="10308133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De diepere dimensie van verbinden </a:t>
            </a:r>
          </a:p>
          <a:p>
            <a:pPr>
              <a:defRPr/>
            </a:pPr>
            <a:r>
              <a:rPr lang="nl-BE" sz="3600">
                <a:solidFill>
                  <a:prstClr val="black"/>
                </a:solidFill>
                <a:latin typeface="Calibri"/>
              </a:rPr>
              <a:t>			</a:t>
            </a:r>
            <a:endParaRPr lang="nl-B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lang="nl-BE" sz="3600">
                <a:solidFill>
                  <a:prstClr val="black"/>
                </a:solidFill>
                <a:latin typeface="Calibri"/>
              </a:rPr>
              <a:t>Samenwerkingsrelaties</a:t>
            </a: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onder de loep</a:t>
            </a:r>
            <a:endParaRPr lang="nl-B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lang="nl-BE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People don't care how much you know, until they know how ...">
            <a:extLst>
              <a:ext uri="{FF2B5EF4-FFF2-40B4-BE49-F238E27FC236}">
                <a16:creationId xmlns:a16="http://schemas.microsoft.com/office/drawing/2014/main" id="{716A7595-00E2-4837-978A-BBD0CDBD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582" y="6760030"/>
            <a:ext cx="5681737" cy="2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1A916FAD-A080-4C2F-9697-A1190F49F7FC}"/>
              </a:ext>
            </a:extLst>
          </p:cNvPr>
          <p:cNvSpPr txBox="1">
            <a:spLocks/>
          </p:cNvSpPr>
          <p:nvPr/>
        </p:nvSpPr>
        <p:spPr>
          <a:xfrm>
            <a:off x="1514144" y="6713889"/>
            <a:ext cx="5688210" cy="30100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lvl1pPr marL="342866" indent="-342866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3600" b="0" i="1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Passie voor het vak en liefde voor kinderen zijn boven elke interventie verheven.  </a:t>
            </a:r>
            <a:endParaRPr kumimoji="0" lang="nl-NL" sz="3600" b="0" i="1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indent="0">
              <a:buNone/>
              <a:defRPr/>
            </a:pPr>
            <a:endParaRPr lang="nl-NL" sz="3600" i="1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marR="0" lvl="0" indent="0" algn="l" defTabSz="914309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John </a:t>
            </a:r>
            <a:r>
              <a:rPr kumimoji="0" lang="nl-NL" b="0" i="1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Hattie</a:t>
            </a:r>
            <a:r>
              <a:rPr kumimoji="0" lang="nl-NL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nl-NL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15764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3" y="1972535"/>
            <a:ext cx="18871919" cy="8594967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8" y="657233"/>
            <a:ext cx="1270143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Wiens klavertje4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brengt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geluk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DC2997D-F4C9-42DC-BEB2-3F488BBBCCD9}"/>
              </a:ext>
            </a:extLst>
          </p:cNvPr>
          <p:cNvSpPr txBox="1">
            <a:spLocks/>
          </p:cNvSpPr>
          <p:nvPr/>
        </p:nvSpPr>
        <p:spPr>
          <a:xfrm>
            <a:off x="939539" y="2331608"/>
            <a:ext cx="9394906" cy="72981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66" indent="-342866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Opdracht tijdens de pauze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0F2B048-09E8-4753-BC7B-67A4BC56B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998" y="2463725"/>
            <a:ext cx="3148596" cy="2345262"/>
          </a:xfrm>
          <a:prstGeom prst="rect">
            <a:avLst/>
          </a:prstGeom>
        </p:spPr>
      </p:pic>
      <p:pic>
        <p:nvPicPr>
          <p:cNvPr id="3074" name="Picture 2" descr="Is pure chocolade gezond? | Vitamines">
            <a:extLst>
              <a:ext uri="{FF2B5EF4-FFF2-40B4-BE49-F238E27FC236}">
                <a16:creationId xmlns:a16="http://schemas.microsoft.com/office/drawing/2014/main" id="{88FB6A8E-89E6-4D00-A355-87F3A3452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/>
          <a:stretch/>
        </p:blipFill>
        <p:spPr bwMode="auto">
          <a:xfrm>
            <a:off x="14579998" y="7914778"/>
            <a:ext cx="3148596" cy="237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papier, Papierprodcut, envelop&#10;&#10;Automatisch gegenereerde beschrijving">
            <a:extLst>
              <a:ext uri="{FF2B5EF4-FFF2-40B4-BE49-F238E27FC236}">
                <a16:creationId xmlns:a16="http://schemas.microsoft.com/office/drawing/2014/main" id="{1958EC66-4AFB-30F0-670C-B9976F326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7" r="16128"/>
          <a:stretch/>
        </p:blipFill>
        <p:spPr>
          <a:xfrm>
            <a:off x="14579998" y="5062074"/>
            <a:ext cx="3148596" cy="243501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FB6FDD-25F3-4ED8-BC80-65A62FDB1A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45372"/>
              </p:ext>
            </p:extLst>
          </p:nvPr>
        </p:nvGraphicFramePr>
        <p:xfrm>
          <a:off x="1028708" y="3269977"/>
          <a:ext cx="10339057" cy="7298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777861" imgH="2666723" progId="Acrobat.Document.DC">
                  <p:embed/>
                </p:oleObj>
              </mc:Choice>
              <mc:Fallback>
                <p:oleObj name="Acrobat Document" r:id="rId6" imgW="3777861" imgH="2666723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FB6FDD-25F3-4ED8-BC80-65A62FDB1A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8708" y="3269977"/>
                        <a:ext cx="10339057" cy="7298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hoek 13">
            <a:extLst>
              <a:ext uri="{FF2B5EF4-FFF2-40B4-BE49-F238E27FC236}">
                <a16:creationId xmlns:a16="http://schemas.microsoft.com/office/drawing/2014/main" id="{AEBE3434-54EC-4373-AD8C-B3D65F718D34}"/>
              </a:ext>
            </a:extLst>
          </p:cNvPr>
          <p:cNvSpPr/>
          <p:nvPr/>
        </p:nvSpPr>
        <p:spPr>
          <a:xfrm>
            <a:off x="1279344" y="8552918"/>
            <a:ext cx="2416590" cy="1599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1A53C14-3397-48F4-9376-F3BEB2136E50}"/>
              </a:ext>
            </a:extLst>
          </p:cNvPr>
          <p:cNvSpPr/>
          <p:nvPr/>
        </p:nvSpPr>
        <p:spPr>
          <a:xfrm>
            <a:off x="1528076" y="8552918"/>
            <a:ext cx="24165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solidFill>
                  <a:prstClr val="black"/>
                </a:solidFill>
              </a:rPr>
              <a:t>2.Maak kennis </a:t>
            </a:r>
          </a:p>
          <a:p>
            <a:r>
              <a:rPr lang="nl-BE" sz="2800" dirty="0">
                <a:solidFill>
                  <a:prstClr val="black"/>
                </a:solidFill>
              </a:rPr>
              <a:t>met </a:t>
            </a:r>
            <a:r>
              <a:rPr lang="nl-BE" sz="2800" i="1" dirty="0">
                <a:solidFill>
                  <a:prstClr val="black"/>
                </a:solidFill>
              </a:rPr>
              <a:t>iemand</a:t>
            </a:r>
            <a:r>
              <a:rPr lang="nl-BE" sz="2800" dirty="0">
                <a:solidFill>
                  <a:prstClr val="black"/>
                </a:solidFill>
              </a:rPr>
              <a:t> </a:t>
            </a:r>
          </a:p>
          <a:p>
            <a:r>
              <a:rPr lang="nl-BE" sz="2800" dirty="0">
                <a:solidFill>
                  <a:prstClr val="black"/>
                </a:solidFill>
              </a:rPr>
              <a:t>die je nog nooit sprak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07865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3B64EB8-37B3-841E-A1A8-DFF2BE109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266022"/>
              </p:ext>
            </p:extLst>
          </p:nvPr>
        </p:nvGraphicFramePr>
        <p:xfrm>
          <a:off x="-2373966" y="1836085"/>
          <a:ext cx="13330238" cy="8214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69001A-6126-DEA6-D237-100ECE7CE3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30" y="3998668"/>
            <a:ext cx="3599906" cy="814509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85440647-CC0C-EB35-E0DC-410D7C1BC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58" y="6108751"/>
            <a:ext cx="9700142" cy="183149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86284E6-5FDD-A720-D065-329EE5921184}"/>
              </a:ext>
            </a:extLst>
          </p:cNvPr>
          <p:cNvSpPr txBox="1"/>
          <p:nvPr/>
        </p:nvSpPr>
        <p:spPr>
          <a:xfrm>
            <a:off x="1461948" y="594175"/>
            <a:ext cx="1682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>
                <a:solidFill>
                  <a:srgbClr val="FFFCE5"/>
                </a:solidFill>
                <a:latin typeface="Bobby Jones Soft"/>
              </a:rPr>
              <a:t>Projecten Professionalisering </a:t>
            </a:r>
            <a:r>
              <a:rPr lang="nl-BE" sz="6000" err="1">
                <a:solidFill>
                  <a:srgbClr val="FFFCE5"/>
                </a:solidFill>
                <a:latin typeface="Bobby Jones Soft"/>
              </a:rPr>
              <a:t>ihkv</a:t>
            </a:r>
            <a:r>
              <a:rPr lang="nl-BE" sz="6000">
                <a:solidFill>
                  <a:srgbClr val="FFFCE5"/>
                </a:solidFill>
                <a:latin typeface="Bobby Jones Soft"/>
              </a:rPr>
              <a:t> Leersteun</a:t>
            </a:r>
          </a:p>
        </p:txBody>
      </p:sp>
      <p:pic>
        <p:nvPicPr>
          <p:cNvPr id="14" name="Picture 2" descr="Pedro de Bruyckere over digitale geletterdheid en pedagogiek">
            <a:extLst>
              <a:ext uri="{FF2B5EF4-FFF2-40B4-BE49-F238E27FC236}">
                <a16:creationId xmlns:a16="http://schemas.microsoft.com/office/drawing/2014/main" id="{47B93638-8AB0-F7F5-5B72-C9145BB77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8347"/>
            <a:ext cx="3971424" cy="264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11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82" y="-1631186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436116" y="3399454"/>
            <a:ext cx="18288000" cy="4805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Investeer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in </a:t>
            </a:r>
            <a:r>
              <a:rPr kumimoji="0" lang="en-US" sz="72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verbinding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Met je partners</a:t>
            </a:r>
          </a:p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Het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Loont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: in de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vertraging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zit de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versnelling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609391">
            <a:off x="14237763" y="6394723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84985" y="305601"/>
            <a:ext cx="3093003" cy="2862151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51695" y="1331894"/>
            <a:ext cx="8055299" cy="137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Kernboodschap</a:t>
            </a:r>
          </a:p>
        </p:txBody>
      </p:sp>
    </p:spTree>
    <p:extLst>
      <p:ext uri="{BB962C8B-B14F-4D97-AF65-F5344CB8AC3E}">
        <p14:creationId xmlns:p14="http://schemas.microsoft.com/office/powerpoint/2010/main" val="1117582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00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79" y="-1631190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61348" y="2604157"/>
            <a:ext cx="14965303" cy="493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01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Zoek</a:t>
            </a:r>
            <a:r>
              <a:rPr kumimoji="0" lang="en-US" sz="9301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met de </a:t>
            </a:r>
            <a:r>
              <a:rPr kumimoji="0" lang="en-US" sz="9301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leerkracht</a:t>
            </a:r>
            <a:r>
              <a:rPr kumimoji="0" lang="en-US" sz="9301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9301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9301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9301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gemeenschappelijke</a:t>
            </a:r>
            <a:r>
              <a:rPr kumimoji="0" lang="en-US" sz="9301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9301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taal</a:t>
            </a:r>
            <a:endParaRPr kumimoji="0" lang="en-US" sz="9301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609391">
            <a:off x="14237759" y="6394718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1922" y="6017676"/>
            <a:ext cx="3251987" cy="3043741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87517" y="671415"/>
            <a:ext cx="12712964" cy="2815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Project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professionalisering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3E5B2C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leersteun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3E5B2C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3E5B2C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-504978"/>
            <a:ext cx="19160232" cy="2819833"/>
            <a:chOff x="0" y="0"/>
            <a:chExt cx="67231296" cy="9894507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9900993"/>
            </a:xfrm>
            <a:custGeom>
              <a:avLst/>
              <a:gdLst/>
              <a:ahLst/>
              <a:cxnLst/>
              <a:rect l="l" t="t" r="r" b="b"/>
              <a:pathLst>
                <a:path w="67239040" h="9900993">
                  <a:moveTo>
                    <a:pt x="66300145" y="9889806"/>
                  </a:moveTo>
                  <a:cubicBezTo>
                    <a:pt x="66300145" y="9889806"/>
                    <a:pt x="65880388" y="9900993"/>
                    <a:pt x="65417805" y="9898372"/>
                  </a:cubicBezTo>
                  <a:cubicBezTo>
                    <a:pt x="18767334" y="9896209"/>
                    <a:pt x="1057073" y="9888384"/>
                    <a:pt x="1057073" y="9888384"/>
                  </a:cubicBezTo>
                  <a:cubicBezTo>
                    <a:pt x="812931" y="9879551"/>
                    <a:pt x="565145" y="9862570"/>
                    <a:pt x="398404" y="9804392"/>
                  </a:cubicBezTo>
                  <a:cubicBezTo>
                    <a:pt x="120505" y="9707430"/>
                    <a:pt x="0" y="9529901"/>
                    <a:pt x="0" y="307587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3075871"/>
                  </a:cubicBezTo>
                  <a:cubicBezTo>
                    <a:pt x="67229899" y="9647867"/>
                    <a:pt x="66946903" y="9861965"/>
                    <a:pt x="66300145" y="9889806"/>
                  </a:cubicBezTo>
                  <a:close/>
                </a:path>
              </a:pathLst>
            </a:custGeom>
            <a:solidFill>
              <a:srgbClr val="7AA9A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2632901" y="503325"/>
            <a:ext cx="10972800" cy="134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inhoud</a:t>
            </a:r>
            <a:endParaRPr kumimoji="0" lang="en-US" sz="9999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878C364-E95B-472B-BB55-F0329B49D6F8}"/>
              </a:ext>
            </a:extLst>
          </p:cNvPr>
          <p:cNvSpPr txBox="1"/>
          <p:nvPr/>
        </p:nvSpPr>
        <p:spPr>
          <a:xfrm>
            <a:off x="1057835" y="3119718"/>
            <a:ext cx="152220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bby Jones Soft" panose="020B0604020202020204" charset="0"/>
                <a:ea typeface="+mn-ea"/>
                <a:cs typeface="+mn-cs"/>
              </a:rPr>
              <a:t>Gemeenschappelijke taal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bby Jones Soft" panose="020B0604020202020204" charset="0"/>
                <a:ea typeface="+mn-ea"/>
                <a:cs typeface="+mn-cs"/>
              </a:rPr>
              <a:t>The missing link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bby Jones Soft" panose="020B0604020202020204" charset="0"/>
                <a:ea typeface="+mn-ea"/>
                <a:cs typeface="+mn-cs"/>
              </a:rPr>
              <a:t>Gemeenschappelijke taal in het HGD-traject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90652" y="3552038"/>
            <a:ext cx="12137226" cy="2621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498" marR="0" lvl="1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Gemeenschappelijke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taal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1960" y="2463972"/>
            <a:ext cx="18871919" cy="8031801"/>
            <a:chOff x="0" y="0"/>
            <a:chExt cx="66219637" cy="2818276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189255"/>
            </a:xfrm>
            <a:custGeom>
              <a:avLst/>
              <a:gdLst/>
              <a:ahLst/>
              <a:cxnLst/>
              <a:rect l="l" t="t" r="r" b="b"/>
              <a:pathLst>
                <a:path w="66227381" h="28189255">
                  <a:moveTo>
                    <a:pt x="65288486" y="28178068"/>
                  </a:moveTo>
                  <a:cubicBezTo>
                    <a:pt x="65288486" y="28178068"/>
                    <a:pt x="64868729" y="28189255"/>
                    <a:pt x="64406146" y="28186635"/>
                  </a:cubicBezTo>
                  <a:cubicBezTo>
                    <a:pt x="18494857" y="28184471"/>
                    <a:pt x="1057073" y="28176648"/>
                    <a:pt x="1057073" y="28176648"/>
                  </a:cubicBezTo>
                  <a:cubicBezTo>
                    <a:pt x="812931" y="28167811"/>
                    <a:pt x="565145" y="28150832"/>
                    <a:pt x="398404" y="28092653"/>
                  </a:cubicBezTo>
                  <a:cubicBezTo>
                    <a:pt x="120505" y="27995691"/>
                    <a:pt x="0" y="27818164"/>
                    <a:pt x="0" y="829458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294588"/>
                  </a:cubicBezTo>
                  <a:cubicBezTo>
                    <a:pt x="66218240" y="27936129"/>
                    <a:pt x="65935244" y="28150228"/>
                    <a:pt x="65288486" y="28178068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52063" y="657225"/>
            <a:ext cx="16230600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Arial"/>
              </a:rPr>
              <a:t>Gemeenschappelijke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Arial"/>
              </a:rPr>
              <a:t> taal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D9294F9-51D5-4091-97E3-F9E2776AFACF}"/>
              </a:ext>
            </a:extLst>
          </p:cNvPr>
          <p:cNvSpPr txBox="1"/>
          <p:nvPr/>
        </p:nvSpPr>
        <p:spPr>
          <a:xfrm>
            <a:off x="-2960" y="3126991"/>
            <a:ext cx="18300245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Zoeken naar verbinding 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 zoeken naar gemeenschappelijke taal</a:t>
            </a:r>
            <a:endParaRPr lang="nl-BE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BE" sz="4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BE" sz="4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HGW</a:t>
            </a:r>
            <a:endParaRPr lang="nl-BE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Lars </a:t>
            </a:r>
            <a:endParaRPr lang="nl-B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Alle afkortingen ( IJH</a:t>
            </a:r>
            <a:r>
              <a:rPr lang="nl-BE" sz="4800" dirty="0">
                <a:latin typeface="Arial"/>
                <a:cs typeface="Arial"/>
              </a:rPr>
              <a:t>,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nl-BE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doc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, M </a:t>
            </a:r>
            <a:r>
              <a:rPr kumimoji="0" lang="nl-BE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doc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, ….)</a:t>
            </a:r>
            <a:br>
              <a:rPr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</a:br>
            <a:br>
              <a:rPr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</a:br>
            <a:endParaRPr lang="nl-BE" sz="4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Calibri"/>
              </a:rPr>
              <a:t> welke taal heeft de leerkracht? </a:t>
            </a:r>
            <a:endParaRPr lang="nl-BE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70495" y="4215842"/>
            <a:ext cx="12119296" cy="1293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498" marR="0" lvl="1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 missing link</a:t>
            </a:r>
          </a:p>
        </p:txBody>
      </p:sp>
      <p:pic>
        <p:nvPicPr>
          <p:cNvPr id="4" name="Afbeelding 3" descr="Afbeelding met symbool, Graphics, ontwerp&#10;&#10;Automatisch gegenereerde beschrijving">
            <a:extLst>
              <a:ext uri="{FF2B5EF4-FFF2-40B4-BE49-F238E27FC236}">
                <a16:creationId xmlns:a16="http://schemas.microsoft.com/office/drawing/2014/main" id="{BE543B71-7B7A-BA43-EB62-FB543917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94" y="804863"/>
            <a:ext cx="6134100" cy="86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70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4921" y="1076308"/>
            <a:ext cx="17141204" cy="9207104"/>
            <a:chOff x="0" y="681214"/>
            <a:chExt cx="24869248" cy="14016526"/>
          </a:xfrm>
        </p:grpSpPr>
        <p:sp>
          <p:nvSpPr>
            <p:cNvPr id="5" name="Freeform 5"/>
            <p:cNvSpPr/>
            <p:nvPr/>
          </p:nvSpPr>
          <p:spPr>
            <a:xfrm>
              <a:off x="0" y="681214"/>
              <a:ext cx="24869248" cy="14016526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0520" y="188447"/>
            <a:ext cx="899086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 missing link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6BD0A0A-5431-4E2A-BF18-485E49FAFFC0}"/>
              </a:ext>
            </a:extLst>
          </p:cNvPr>
          <p:cNvSpPr txBox="1"/>
          <p:nvPr/>
        </p:nvSpPr>
        <p:spPr>
          <a:xfrm>
            <a:off x="2279717" y="4300870"/>
            <a:ext cx="12965839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Brug slaan tussen: 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Diagnostiek en didactiek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Advies en aanpak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De wereld van de CLB-medewerker en de wereld van de leerkracht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F06E73B-1FBF-EEE8-D09C-8DAAF1498B70}"/>
              </a:ext>
            </a:extLst>
          </p:cNvPr>
          <p:cNvSpPr txBox="1"/>
          <p:nvPr/>
        </p:nvSpPr>
        <p:spPr>
          <a:xfrm>
            <a:off x="12268703" y="5880806"/>
            <a:ext cx="5630918" cy="3854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ThePhoto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PhotoAuthor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gelicentieerd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onder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CCYYSA.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E930AFE-EF76-77CD-9343-B2669E73C2B6}"/>
              </a:ext>
            </a:extLst>
          </p:cNvPr>
          <p:cNvSpPr txBox="1"/>
          <p:nvPr/>
        </p:nvSpPr>
        <p:spPr>
          <a:xfrm>
            <a:off x="3506561" y="2608490"/>
            <a:ext cx="2743200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5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DOEL?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C0504D">
                  <a:lumMod val="49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12" name="Afbeelding 11" descr="Afbeelding met buitenshuis, zwart-wit, gebouw, hemel&#10;&#10;Automatisch gegenereerde beschrijving">
            <a:extLst>
              <a:ext uri="{FF2B5EF4-FFF2-40B4-BE49-F238E27FC236}">
                <a16:creationId xmlns:a16="http://schemas.microsoft.com/office/drawing/2014/main" id="{6B62059C-1B90-E1F9-1887-EB4409904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196" y="130887"/>
            <a:ext cx="8916385" cy="576853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988937" y="1356761"/>
            <a:ext cx="15947403" cy="8541208"/>
            <a:chOff x="-1080899" y="233319"/>
            <a:chExt cx="25312998" cy="13859667"/>
          </a:xfrm>
        </p:grpSpPr>
        <p:sp>
          <p:nvSpPr>
            <p:cNvPr id="5" name="Freeform 5"/>
            <p:cNvSpPr/>
            <p:nvPr/>
          </p:nvSpPr>
          <p:spPr>
            <a:xfrm>
              <a:off x="-1080899" y="233319"/>
              <a:ext cx="25312998" cy="13859667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 lIns="91440" tIns="45720" rIns="91440" bIns="4572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  </a:t>
              </a:r>
              <a:r>
                <a:rPr kumimoji="0" lang="nl-BE" sz="48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9000"/>
                    </a:srgbClr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</a:rPr>
                <a:t> </a:t>
              </a:r>
              <a:r>
                <a:rPr kumimoji="0" lang="nl-BE" sz="4800" b="1" i="0" u="none" strike="noStrike" kern="1200" cap="none" spc="0" normalizeH="0" baseline="0" noProof="0">
                  <a:ln>
                    <a:noFill/>
                  </a:ln>
                  <a:solidFill>
                    <a:srgbClr val="C0504D">
                      <a:lumMod val="49000"/>
                    </a:srgbClr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</a:rPr>
                <a:t>WIE?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10984006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 missing link</a:t>
            </a:r>
          </a:p>
        </p:txBody>
      </p:sp>
      <p:pic>
        <p:nvPicPr>
          <p:cNvPr id="6" name="Afbeelding 5" descr="Afbeelding met kleding, ontwerp, tekenfilm, illustratie&#10;&#10;Automatisch gegenereerde beschrijving">
            <a:extLst>
              <a:ext uri="{FF2B5EF4-FFF2-40B4-BE49-F238E27FC236}">
                <a16:creationId xmlns:a16="http://schemas.microsoft.com/office/drawing/2014/main" id="{CE570ED2-9762-BEFA-2255-1EF14A66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78" y="5139751"/>
            <a:ext cx="5180195" cy="429905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E601FEC-2D64-E0F1-2564-B1CBCEC07CAB}"/>
              </a:ext>
            </a:extLst>
          </p:cNvPr>
          <p:cNvSpPr txBox="1"/>
          <p:nvPr/>
        </p:nvSpPr>
        <p:spPr>
          <a:xfrm>
            <a:off x="6702170" y="1799752"/>
            <a:ext cx="10997501" cy="7709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srgbClr val="C0504D">
                  <a:lumMod val="49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Ontwikkeld door Ides Depotter, Marleen </a:t>
            </a:r>
            <a:r>
              <a:rPr kumimoji="0" lang="nl-BE" sz="4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Milleville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en Jan </a:t>
            </a:r>
            <a:r>
              <a:rPr kumimoji="0" lang="nl-BE" sz="4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Seys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vanuit de Vrije </a:t>
            </a:r>
            <a:r>
              <a:rPr kumimoji="0" lang="nl-BE" sz="4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CLB’s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  West-Vlaanderen</a:t>
            </a:r>
            <a:r>
              <a:rPr kumimoji="0" lang="nl-NL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​</a:t>
            </a:r>
            <a:endParaRPr lang="nl-NL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nl-NL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Verfijnd en geüpdatet binnen Project Professionalisering Leersteun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C0504D">
                  <a:lumMod val="49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85800" indent="-685800">
              <a:buFont typeface="Arial"/>
              <a:buChar char="•"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Met dank aan PROSA-medewerkers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Leen </a:t>
            </a:r>
            <a:r>
              <a:rPr lang="nl-BE" sz="4400">
                <a:latin typeface="Arial"/>
                <a:cs typeface="Arial"/>
              </a:rPr>
              <a:t>De </a:t>
            </a:r>
            <a:r>
              <a:rPr lang="nl-BE" sz="4400" err="1">
                <a:latin typeface="Arial"/>
                <a:cs typeface="Arial"/>
              </a:rPr>
              <a:t>Vry</a:t>
            </a:r>
            <a:r>
              <a:rPr lang="nl-BE" sz="4400">
                <a:latin typeface="Arial"/>
                <a:cs typeface="Arial"/>
              </a:rPr>
              <a:t> 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en Elke</a:t>
            </a:r>
            <a:r>
              <a:rPr lang="nl-BE" sz="4400">
                <a:latin typeface="Arial"/>
                <a:cs typeface="Arial"/>
              </a:rPr>
              <a:t> </a:t>
            </a:r>
            <a:r>
              <a:rPr lang="nl-BE" sz="4400" err="1">
                <a:latin typeface="Arial"/>
                <a:cs typeface="Arial"/>
              </a:rPr>
              <a:t>Tytgat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400" b="0" i="0" u="none" strike="noStrike" kern="1200" cap="none" spc="0" normalizeH="0" baseline="0" noProof="0">
              <a:ln>
                <a:noFill/>
              </a:ln>
              <a:solidFill>
                <a:srgbClr val="97480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186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3503" y="1949078"/>
            <a:ext cx="14900151" cy="7982909"/>
            <a:chOff x="0" y="2026627"/>
            <a:chExt cx="23650715" cy="12671113"/>
          </a:xfrm>
        </p:grpSpPr>
        <p:sp>
          <p:nvSpPr>
            <p:cNvPr id="5" name="Freeform 5"/>
            <p:cNvSpPr/>
            <p:nvPr/>
          </p:nvSpPr>
          <p:spPr>
            <a:xfrm>
              <a:off x="0" y="2026627"/>
              <a:ext cx="23650715" cy="12671113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 lIns="91440" tIns="45720" rIns="91440" bIns="4572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    </a:t>
              </a:r>
              <a:r>
                <a:rPr kumimoji="0" lang="nl-B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</a:rPr>
                <a:t> </a:t>
              </a:r>
              <a:r>
                <a:rPr kumimoji="0" lang="nl-BE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Calibri"/>
                  <a:cs typeface="Calibri"/>
                </a:rPr>
                <a:t>WAAROM ?</a:t>
              </a:r>
              <a:endParaRPr lang="nl-BE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BE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BE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Calibri"/>
              </a:endParaRPr>
            </a:p>
            <a:p>
              <a:pPr lvl="1">
                <a:defRPr/>
              </a:pPr>
              <a:r>
                <a:rPr kumimoji="0" lang="nl-BE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Calibri"/>
                  <a:cs typeface="Calibri"/>
                </a:rPr>
                <a:t>Diagnostische inzichten</a:t>
              </a:r>
              <a:r>
                <a:rPr lang="nl-BE" sz="4400" dirty="0">
                  <a:latin typeface="Arial"/>
                  <a:ea typeface="Calibri"/>
                  <a:cs typeface="Calibri"/>
                </a:rPr>
                <a:t> </a:t>
              </a:r>
              <a:r>
                <a:rPr kumimoji="0" lang="nl-BE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Calibri"/>
                  <a:cs typeface="Calibri"/>
                </a:rPr>
                <a:t>omzetten naar effectieve, haalbare en realistische adviezen aan de hand van een gemeenschappelijke taal </a:t>
              </a:r>
            </a:p>
            <a:p>
              <a:pPr lvl="1">
                <a:defRPr/>
              </a:pPr>
              <a:endParaRPr lang="nl-BE" sz="4400" dirty="0">
                <a:latin typeface="Arial"/>
                <a:ea typeface="Calibri"/>
                <a:cs typeface="Calibri"/>
              </a:endParaRPr>
            </a:p>
            <a:p>
              <a:pPr lvl="1">
                <a:defRPr/>
              </a:pPr>
              <a:endParaRPr lang="nl-BE" sz="4400" dirty="0">
                <a:latin typeface="Arial"/>
                <a:ea typeface="Calibri"/>
                <a:cs typeface="Calibri"/>
              </a:endParaRP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4FE1CBA6-38B5-4B8D-2101-B1E6111F59E3}"/>
              </a:ext>
            </a:extLst>
          </p:cNvPr>
          <p:cNvSpPr txBox="1"/>
          <p:nvPr/>
        </p:nvSpPr>
        <p:spPr>
          <a:xfrm>
            <a:off x="992841" y="555840"/>
            <a:ext cx="10984006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 missing link</a:t>
            </a:r>
          </a:p>
        </p:txBody>
      </p:sp>
    </p:spTree>
    <p:extLst>
      <p:ext uri="{BB962C8B-B14F-4D97-AF65-F5344CB8AC3E}">
        <p14:creationId xmlns:p14="http://schemas.microsoft.com/office/powerpoint/2010/main" val="1490583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3503" y="669601"/>
            <a:ext cx="15667837" cy="9262386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 lIns="91440" tIns="45720" rIns="91440" bIns="4572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     </a:t>
              </a:r>
              <a:endParaRPr kumimoji="0" lang="nl-BE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7" name="Afbeelding 6" descr="Afbeelding met symbool, Graphics, ontwerp&#10;&#10;Automatisch gegenereerde beschrijving">
            <a:extLst>
              <a:ext uri="{FF2B5EF4-FFF2-40B4-BE49-F238E27FC236}">
                <a16:creationId xmlns:a16="http://schemas.microsoft.com/office/drawing/2014/main" id="{D275714C-1B53-33AA-46A6-066C0D579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58" y="955825"/>
            <a:ext cx="6134100" cy="86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01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E86284E6-5FDD-A720-D065-329EE5921184}"/>
              </a:ext>
            </a:extLst>
          </p:cNvPr>
          <p:cNvSpPr txBox="1"/>
          <p:nvPr/>
        </p:nvSpPr>
        <p:spPr>
          <a:xfrm>
            <a:off x="5621572" y="584291"/>
            <a:ext cx="1682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>
                <a:solidFill>
                  <a:srgbClr val="FFFCE5"/>
                </a:solidFill>
                <a:latin typeface="Bobby Jones Soft"/>
              </a:rPr>
              <a:t>probleemstelling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9C77010-0349-2EA6-E111-20804F6560A3}"/>
              </a:ext>
            </a:extLst>
          </p:cNvPr>
          <p:cNvSpPr/>
          <p:nvPr/>
        </p:nvSpPr>
        <p:spPr>
          <a:xfrm>
            <a:off x="5796643" y="2612572"/>
            <a:ext cx="5649686" cy="2808515"/>
          </a:xfrm>
          <a:prstGeom prst="roundRect">
            <a:avLst/>
          </a:pr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l-BE" sz="3600" err="1">
                <a:solidFill>
                  <a:prstClr val="white"/>
                </a:solidFill>
                <a:latin typeface="Seaford"/>
              </a:rPr>
              <a:t>Toeleidingsmechanismen</a:t>
            </a:r>
            <a:r>
              <a:rPr lang="nl-BE" sz="3600">
                <a:solidFill>
                  <a:prstClr val="white"/>
                </a:solidFill>
                <a:latin typeface="Seaford"/>
              </a:rPr>
              <a:t> tot extra zorg en ondersteuning in M-decreet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A28FFE9B-A8B6-852A-8538-8D367CA7067C}"/>
              </a:ext>
            </a:extLst>
          </p:cNvPr>
          <p:cNvSpPr/>
          <p:nvPr/>
        </p:nvSpPr>
        <p:spPr>
          <a:xfrm>
            <a:off x="726948" y="6204857"/>
            <a:ext cx="6751539" cy="2334987"/>
          </a:xfrm>
          <a:prstGeom prst="roundRect">
            <a:avLst/>
          </a:pr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l-BE" sz="3600">
                <a:solidFill>
                  <a:prstClr val="white"/>
                </a:solidFill>
                <a:latin typeface="Seaford"/>
                <a:sym typeface="Wingdings" panose="05000000000000000000" pitchFamily="2" charset="2"/>
              </a:rPr>
              <a:t>Toenemende druk op CLB vanuit sommige scholen, ouders, welzijns- en gezondheidspartners</a:t>
            </a:r>
            <a:endParaRPr lang="nl-BE" sz="3600">
              <a:solidFill>
                <a:prstClr val="white"/>
              </a:solidFill>
              <a:latin typeface="Seaford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1F4147A-71DA-88BB-A460-8DB60500EA78}"/>
              </a:ext>
            </a:extLst>
          </p:cNvPr>
          <p:cNvSpPr/>
          <p:nvPr/>
        </p:nvSpPr>
        <p:spPr>
          <a:xfrm>
            <a:off x="10613571" y="6204857"/>
            <a:ext cx="6400800" cy="2334987"/>
          </a:xfrm>
          <a:prstGeom prst="roundRect">
            <a:avLst/>
          </a:pr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l-NL" sz="3600">
                <a:solidFill>
                  <a:prstClr val="white"/>
                </a:solidFill>
                <a:latin typeface="Seaford"/>
              </a:rPr>
              <a:t>Drang naar (over)</a:t>
            </a:r>
            <a:r>
              <a:rPr lang="nl-NL" sz="3600" err="1">
                <a:solidFill>
                  <a:prstClr val="white"/>
                </a:solidFill>
                <a:latin typeface="Seaford"/>
              </a:rPr>
              <a:t>diagnosticering</a:t>
            </a:r>
            <a:r>
              <a:rPr lang="nl-NL" sz="3600">
                <a:solidFill>
                  <a:prstClr val="white"/>
                </a:solidFill>
                <a:latin typeface="Seaford"/>
              </a:rPr>
              <a:t> en </a:t>
            </a:r>
            <a:r>
              <a:rPr lang="nl-NL" sz="3600" err="1">
                <a:solidFill>
                  <a:prstClr val="white"/>
                </a:solidFill>
                <a:latin typeface="Seaford"/>
              </a:rPr>
              <a:t>therapeutisering</a:t>
            </a:r>
            <a:endParaRPr lang="nl-BE" sz="3600">
              <a:solidFill>
                <a:prstClr val="white"/>
              </a:solidFill>
              <a:latin typeface="Seaford"/>
            </a:endParaRP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CA0387D8-F65D-06D3-C1D7-2F20102FA72D}"/>
              </a:ext>
            </a:extLst>
          </p:cNvPr>
          <p:cNvSpPr/>
          <p:nvPr/>
        </p:nvSpPr>
        <p:spPr>
          <a:xfrm rot="3005909">
            <a:off x="6409267" y="5370672"/>
            <a:ext cx="549176" cy="888759"/>
          </a:xfrm>
          <a:prstGeom prst="down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nl-BE" sz="2700">
              <a:solidFill>
                <a:prstClr val="white"/>
              </a:solidFill>
              <a:latin typeface="Seaford"/>
            </a:endParaRPr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FE32B443-852E-D644-53BE-964FAC10529C}"/>
              </a:ext>
            </a:extLst>
          </p:cNvPr>
          <p:cNvSpPr/>
          <p:nvPr/>
        </p:nvSpPr>
        <p:spPr>
          <a:xfrm rot="19161006">
            <a:off x="10752667" y="5370674"/>
            <a:ext cx="549176" cy="888759"/>
          </a:xfrm>
          <a:prstGeom prst="down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nl-BE" sz="2700">
              <a:solidFill>
                <a:prstClr val="white"/>
              </a:solidFill>
              <a:latin typeface="Seaford"/>
            </a:endParaRPr>
          </a:p>
        </p:txBody>
      </p:sp>
    </p:spTree>
    <p:extLst>
      <p:ext uri="{BB962C8B-B14F-4D97-AF65-F5344CB8AC3E}">
        <p14:creationId xmlns:p14="http://schemas.microsoft.com/office/powerpoint/2010/main" val="33152438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2270" y="1445208"/>
            <a:ext cx="15667837" cy="9262386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9376110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TML: hoe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geraken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er? </a:t>
            </a:r>
          </a:p>
        </p:txBody>
      </p:sp>
      <p:pic>
        <p:nvPicPr>
          <p:cNvPr id="6" name="Afbeelding 5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B18CDC10-60F4-4E9A-C124-70F4C5AC1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09" y="1440738"/>
            <a:ext cx="17097375" cy="6696075"/>
          </a:xfrm>
          <a:prstGeom prst="rect">
            <a:avLst/>
          </a:prstGeom>
        </p:spPr>
      </p:pic>
      <p:pic>
        <p:nvPicPr>
          <p:cNvPr id="7" name="Afbeelding 6" descr="Afbeelding met tekst, schermopname, Lettertype, software&#10;&#10;Automatisch gegenereerde beschrijving">
            <a:extLst>
              <a:ext uri="{FF2B5EF4-FFF2-40B4-BE49-F238E27FC236}">
                <a16:creationId xmlns:a16="http://schemas.microsoft.com/office/drawing/2014/main" id="{76528500-C95A-855E-AD77-D115C5010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514" y="4784012"/>
            <a:ext cx="13925550" cy="6036253"/>
          </a:xfrm>
          <a:prstGeom prst="rect">
            <a:avLst/>
          </a:prstGeo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4C8D1BD2-F28C-4011-D399-7D45A62A2B5C}"/>
              </a:ext>
            </a:extLst>
          </p:cNvPr>
          <p:cNvSpPr/>
          <p:nvPr/>
        </p:nvSpPr>
        <p:spPr>
          <a:xfrm>
            <a:off x="15144749" y="1480704"/>
            <a:ext cx="2156113" cy="10650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9E026F6-F0AB-9923-7CDD-2E2E93472FBB}"/>
              </a:ext>
            </a:extLst>
          </p:cNvPr>
          <p:cNvSpPr/>
          <p:nvPr/>
        </p:nvSpPr>
        <p:spPr>
          <a:xfrm>
            <a:off x="10945091" y="8182841"/>
            <a:ext cx="2052204" cy="9524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46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0416" y="8750203"/>
            <a:ext cx="8222953" cy="1576391"/>
            <a:chOff x="0" y="-4262"/>
            <a:chExt cx="28853501" cy="5531395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92011" y="1349062"/>
            <a:ext cx="15927609" cy="8967977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9376110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TML: hoe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geraken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er? </a:t>
            </a:r>
          </a:p>
        </p:txBody>
      </p:sp>
      <p:pic>
        <p:nvPicPr>
          <p:cNvPr id="12" name="Afbeelding 11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056668BE-8D6A-9055-2416-1109AEC2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76" y="1901895"/>
            <a:ext cx="1701165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513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92011" y="1349062"/>
            <a:ext cx="15286837" cy="8916023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9376110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TML: hoe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geraken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er? </a:t>
            </a:r>
          </a:p>
        </p:txBody>
      </p:sp>
      <p:pic>
        <p:nvPicPr>
          <p:cNvPr id="6" name="Afbeelding 5" descr="Afbeelding met tekst, schermopname, Lettertype, brief&#10;&#10;Automatisch gegenereerde beschrijving">
            <a:extLst>
              <a:ext uri="{FF2B5EF4-FFF2-40B4-BE49-F238E27FC236}">
                <a16:creationId xmlns:a16="http://schemas.microsoft.com/office/drawing/2014/main" id="{18B50E33-9C9E-6F1C-D4AB-090D1D1D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59" y="1346518"/>
            <a:ext cx="8810864" cy="891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67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0416" y="8663613"/>
            <a:ext cx="8222953" cy="1576391"/>
            <a:chOff x="0" y="-4262"/>
            <a:chExt cx="28853501" cy="5531395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5679" y="1351452"/>
            <a:ext cx="17500578" cy="9321506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9376110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TML: hoe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geraken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er? </a:t>
            </a:r>
          </a:p>
        </p:txBody>
      </p:sp>
      <p:pic>
        <p:nvPicPr>
          <p:cNvPr id="6" name="Afbeelding 5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42A996FD-2270-EA8B-4138-69291866D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02" y="1388454"/>
            <a:ext cx="12861377" cy="88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178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9819" y="9052375"/>
            <a:ext cx="8222953" cy="1576391"/>
            <a:chOff x="0" y="-4262"/>
            <a:chExt cx="28853501" cy="5531395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96408" y="1346673"/>
            <a:ext cx="17402044" cy="8966783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9376110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TML: hoe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geraken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er? </a:t>
            </a:r>
          </a:p>
        </p:txBody>
      </p:sp>
      <p:pic>
        <p:nvPicPr>
          <p:cNvPr id="6" name="Afbeelding 5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E18E58C6-3F2F-D805-E15E-45EB5EB3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800" y="1370778"/>
            <a:ext cx="10665136" cy="897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281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80038" y="8707870"/>
            <a:ext cx="8222953" cy="1576391"/>
            <a:chOff x="0" y="-4262"/>
            <a:chExt cx="28853501" cy="5531395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615" y="360679"/>
            <a:ext cx="18038488" cy="9537552"/>
            <a:chOff x="0" y="-36891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36891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D8C12B0-26F6-12E1-DB2C-D19675D1695C}"/>
              </a:ext>
            </a:extLst>
          </p:cNvPr>
          <p:cNvSpPr/>
          <p:nvPr/>
        </p:nvSpPr>
        <p:spPr>
          <a:xfrm>
            <a:off x="3224610" y="886266"/>
            <a:ext cx="3575018" cy="198156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leerinhouden en doelen    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D8C41BB-1338-3C3C-1919-874739C4D584}"/>
              </a:ext>
            </a:extLst>
          </p:cNvPr>
          <p:cNvSpPr/>
          <p:nvPr/>
        </p:nvSpPr>
        <p:spPr>
          <a:xfrm>
            <a:off x="461608" y="2847353"/>
            <a:ext cx="3306530" cy="1986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lesorganisatie 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4F619C4E-20D3-F04E-D354-4E75D752DDCE}"/>
              </a:ext>
            </a:extLst>
          </p:cNvPr>
          <p:cNvSpPr/>
          <p:nvPr/>
        </p:nvSpPr>
        <p:spPr>
          <a:xfrm>
            <a:off x="2122583" y="4990868"/>
            <a:ext cx="3306530" cy="1986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leermiddelen en omgeving    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DDDFF8E-F0EC-D40E-8DA5-F96582535077}"/>
              </a:ext>
            </a:extLst>
          </p:cNvPr>
          <p:cNvSpPr/>
          <p:nvPr/>
        </p:nvSpPr>
        <p:spPr>
          <a:xfrm>
            <a:off x="4877849" y="6980990"/>
            <a:ext cx="3306530" cy="1986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leermotivatie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4FD0413C-34AD-8A5A-AC40-D45E3F2824B1}"/>
              </a:ext>
            </a:extLst>
          </p:cNvPr>
          <p:cNvSpPr/>
          <p:nvPr/>
        </p:nvSpPr>
        <p:spPr>
          <a:xfrm>
            <a:off x="11607435" y="4981334"/>
            <a:ext cx="3306530" cy="1986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leerbegeleiding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6DB1EEAD-4267-789B-BDF9-D724C8CCE61F}"/>
              </a:ext>
            </a:extLst>
          </p:cNvPr>
          <p:cNvSpPr/>
          <p:nvPr/>
        </p:nvSpPr>
        <p:spPr>
          <a:xfrm>
            <a:off x="7157064" y="883780"/>
            <a:ext cx="3724238" cy="19457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lesvoorbereiding 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09ACB8FD-0623-8579-FAEE-98BA855B3613}"/>
              </a:ext>
            </a:extLst>
          </p:cNvPr>
          <p:cNvSpPr/>
          <p:nvPr/>
        </p:nvSpPr>
        <p:spPr>
          <a:xfrm>
            <a:off x="14193305" y="2860278"/>
            <a:ext cx="3306530" cy="1986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C8E8D15F-AB17-23BB-B236-449A4FF854C3}"/>
              </a:ext>
            </a:extLst>
          </p:cNvPr>
          <p:cNvSpPr/>
          <p:nvPr/>
        </p:nvSpPr>
        <p:spPr>
          <a:xfrm>
            <a:off x="11244764" y="883768"/>
            <a:ext cx="3670246" cy="19453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instructie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9D78882-C852-CA04-F711-B5A6645369B0}"/>
              </a:ext>
            </a:extLst>
          </p:cNvPr>
          <p:cNvSpPr/>
          <p:nvPr/>
        </p:nvSpPr>
        <p:spPr>
          <a:xfrm>
            <a:off x="9009734" y="6980990"/>
            <a:ext cx="3306530" cy="1986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interactie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16" name="Afbeelding 15" descr="Afbeelding met Lettertype, Graphics, symbool, logo&#10;&#10;Automatisch gegenereerde beschrijving">
            <a:extLst>
              <a:ext uri="{FF2B5EF4-FFF2-40B4-BE49-F238E27FC236}">
                <a16:creationId xmlns:a16="http://schemas.microsoft.com/office/drawing/2014/main" id="{7B6D9764-427E-B5D2-959F-9895FEA1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87" y="2383319"/>
            <a:ext cx="1415452" cy="205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 descr="Afbeelding met symbool, logo, Graphics, Lettertype&#10;&#10;Automatisch gegenereerde beschrijving">
            <a:extLst>
              <a:ext uri="{FF2B5EF4-FFF2-40B4-BE49-F238E27FC236}">
                <a16:creationId xmlns:a16="http://schemas.microsoft.com/office/drawing/2014/main" id="{621CA06E-7DF5-FF25-E2AC-EE50814A2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01" y="2592125"/>
            <a:ext cx="1329187" cy="169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Afbeelding 18" descr="Afbeelding met symbool, cirkel, Lettertype, logo&#10;&#10;Automatisch gegenereerde beschrijving">
            <a:extLst>
              <a:ext uri="{FF2B5EF4-FFF2-40B4-BE49-F238E27FC236}">
                <a16:creationId xmlns:a16="http://schemas.microsoft.com/office/drawing/2014/main" id="{C14BE80D-13D6-CFAB-9820-419359180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2" y="890565"/>
            <a:ext cx="1609546" cy="23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Afbeelding 19" descr="Afbeelding met Graphics, logo, schermopname, Lettertype&#10;&#10;Automatisch gegenereerde beschrijving">
            <a:extLst>
              <a:ext uri="{FF2B5EF4-FFF2-40B4-BE49-F238E27FC236}">
                <a16:creationId xmlns:a16="http://schemas.microsoft.com/office/drawing/2014/main" id="{863F3916-B887-9FA8-C62A-4290849BA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7" y="5318024"/>
            <a:ext cx="1264489" cy="173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fbeelding 20" descr="Afbeelding met Graphics, clipart, symbool, ontwerp&#10;&#10;Automatisch gegenereerde beschrijving">
            <a:extLst>
              <a:ext uri="{FF2B5EF4-FFF2-40B4-BE49-F238E27FC236}">
                <a16:creationId xmlns:a16="http://schemas.microsoft.com/office/drawing/2014/main" id="{6DA3CA36-31EC-162F-4AD9-3D8782A44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71" y="7109851"/>
            <a:ext cx="1382578" cy="2122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CA4FFA6-5C6D-E501-D7BD-15D4F46F9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281" y="7438874"/>
            <a:ext cx="1264489" cy="17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Afbeelding 22" descr="Afbeelding met symbool, Graphics, logo, Lettertype&#10;&#10;Automatisch gegenereerde beschrijving">
            <a:extLst>
              <a:ext uri="{FF2B5EF4-FFF2-40B4-BE49-F238E27FC236}">
                <a16:creationId xmlns:a16="http://schemas.microsoft.com/office/drawing/2014/main" id="{B0B90A4E-1A03-8712-7CB5-B506914B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711" y="4928423"/>
            <a:ext cx="1372319" cy="212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Afbeelding 23" descr="Afbeelding met symbool, Lettertype, Graphics, logo&#10;&#10;Automatisch gegenereerde beschrijving">
            <a:extLst>
              <a:ext uri="{FF2B5EF4-FFF2-40B4-BE49-F238E27FC236}">
                <a16:creationId xmlns:a16="http://schemas.microsoft.com/office/drawing/2014/main" id="{EAD066FD-F7E5-EFC2-ECA4-F421A052F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223" y="1214503"/>
            <a:ext cx="1329187" cy="20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Afbeelding 24" descr="Afbeelding met symbool, Lettertype, Graphics, logo&#10;&#10;Automatisch gegenereerde beschrijving">
            <a:extLst>
              <a:ext uri="{FF2B5EF4-FFF2-40B4-BE49-F238E27FC236}">
                <a16:creationId xmlns:a16="http://schemas.microsoft.com/office/drawing/2014/main" id="{91DF19A8-5859-D04A-AD10-470CAB1812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53" y="2441345"/>
            <a:ext cx="1242923" cy="1973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796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2270" y="1445208"/>
            <a:ext cx="15667837" cy="9262386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9376110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TML: hoe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geraken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we er?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4A2AFDA-57AC-4792-A054-A8E08187B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840" y="1571876"/>
            <a:ext cx="7460503" cy="91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05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2184019"/>
            <a:ext cx="17821835" cy="704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365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bby Jones Soft" panose="020B0604020202020204" charset="0"/>
                <a:ea typeface="+mn-ea"/>
                <a:cs typeface="+mn-cs"/>
              </a:rPr>
              <a:t>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320165" marR="0" lvl="2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 in de praktijk! </a:t>
            </a:r>
          </a:p>
          <a:p>
            <a:pPr marL="1320165" marR="0" lvl="2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88365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20165" marR="0" lvl="2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20165" marR="0" lvl="2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bby Jones Soft" panose="020B0604020202020204" charset="0"/>
              <a:ea typeface="+mn-ea"/>
              <a:cs typeface="+mn-cs"/>
            </a:endParaRPr>
          </a:p>
          <a:p>
            <a:pPr marL="1320165" marR="0" lvl="2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bby Jones Soft" panose="020B0604020202020204" charset="0"/>
              <a:ea typeface="+mn-ea"/>
              <a:cs typeface="+mn-cs"/>
            </a:endParaRPr>
          </a:p>
          <a:p>
            <a:pPr marL="888365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bby Jones Soft" panose="020B060402020202020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9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componenten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4" name="Tekstvak 3">
            <a:hlinkClick r:id="rId3"/>
            <a:extLst>
              <a:ext uri="{FF2B5EF4-FFF2-40B4-BE49-F238E27FC236}">
                <a16:creationId xmlns:a16="http://schemas.microsoft.com/office/drawing/2014/main" id="{47B5825D-F124-96E2-DF78-8A124751FCEE}"/>
              </a:ext>
            </a:extLst>
          </p:cNvPr>
          <p:cNvSpPr txBox="1"/>
          <p:nvPr/>
        </p:nvSpPr>
        <p:spPr>
          <a:xfrm>
            <a:off x="6288740" y="6269717"/>
            <a:ext cx="9525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leerkracht in actie</a:t>
            </a: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890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31A29B3-CA36-1A50-B1D9-EE8B697FC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41608"/>
            <a:ext cx="7937499" cy="206374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70E2542-267C-83EE-B647-A332B7EED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43" y="1085452"/>
            <a:ext cx="7937501" cy="1867525"/>
          </a:xfrm>
          <a:prstGeom prst="rect">
            <a:avLst/>
          </a:prstGeom>
        </p:spPr>
      </p:pic>
      <p:sp>
        <p:nvSpPr>
          <p:cNvPr id="9" name="Pijl: omlaag 8">
            <a:extLst>
              <a:ext uri="{FF2B5EF4-FFF2-40B4-BE49-F238E27FC236}">
                <a16:creationId xmlns:a16="http://schemas.microsoft.com/office/drawing/2014/main" id="{C3B5A40B-C7B6-27AB-A0F2-51F1A1C67351}"/>
              </a:ext>
            </a:extLst>
          </p:cNvPr>
          <p:cNvSpPr/>
          <p:nvPr/>
        </p:nvSpPr>
        <p:spPr>
          <a:xfrm>
            <a:off x="2362200" y="3083171"/>
            <a:ext cx="1143000" cy="8239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C954300-FEE7-9340-C213-E49C77C59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0" y="5029880"/>
            <a:ext cx="9191625" cy="15525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9EF2C51-4D9F-51C9-835F-90FA812DE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081" y="331752"/>
            <a:ext cx="8606063" cy="6459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C448BA2-C361-67B8-53F9-179FC5A94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5872889"/>
            <a:ext cx="7543800" cy="220315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B305D1E-5979-8D57-205F-181580BDC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518" y="6996808"/>
            <a:ext cx="1225402" cy="85351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23B4FDD2-2665-B756-C3F5-9F966D1E84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6149" y="8476235"/>
            <a:ext cx="4733925" cy="17811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FF6714D-24AF-1F88-92C0-6D48BCA15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096" y="8597718"/>
            <a:ext cx="1538208" cy="1538208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A83F07E4-1118-A84C-FBCA-E923C64D2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752367" y="6491086"/>
            <a:ext cx="1225402" cy="853514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A41199CE-4D29-DD97-6132-D245EA962C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6786" y="4880392"/>
            <a:ext cx="1295400" cy="1209675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EDC671FF-3F1F-CD9F-F0ED-C2B85E555F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90806" y="5079091"/>
            <a:ext cx="6366334" cy="1552574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98A630D6-2B8B-A46E-38CB-C30EBE859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21209" y="7818507"/>
            <a:ext cx="6553200" cy="106680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48578593-8040-48CE-AC18-61E3BB2E8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02459" y="6643142"/>
            <a:ext cx="5212532" cy="120101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26CD043-17F1-66F0-BA36-68A4EEB2629B}"/>
              </a:ext>
            </a:extLst>
          </p:cNvPr>
          <p:cNvSpPr txBox="1"/>
          <p:nvPr/>
        </p:nvSpPr>
        <p:spPr>
          <a:xfrm>
            <a:off x="609600" y="4152153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3200" b="1" i="0">
                <a:solidFill>
                  <a:srgbClr val="406C4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Specifieke onderwijsbehoeften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0734E9AA-F465-D6A0-2B33-E2B2D3124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37" y="7875544"/>
            <a:ext cx="7845809" cy="722174"/>
          </a:xfrm>
        </p:spPr>
        <p:txBody>
          <a:bodyPr>
            <a:noAutofit/>
          </a:bodyPr>
          <a:lstStyle/>
          <a:p>
            <a:r>
              <a:rPr lang="nl-BE" sz="3200" b="1">
                <a:solidFill>
                  <a:srgbClr val="497B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Handelingsprincipes: aanpak voor de leerkracht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61CF9FB-9209-99F4-B7AB-62941C05B1D9}"/>
              </a:ext>
            </a:extLst>
          </p:cNvPr>
          <p:cNvSpPr txBox="1"/>
          <p:nvPr/>
        </p:nvSpPr>
        <p:spPr>
          <a:xfrm>
            <a:off x="11591573" y="3994584"/>
            <a:ext cx="5746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b="1">
                <a:solidFill>
                  <a:srgbClr val="497B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Didactische component</a:t>
            </a:r>
            <a:endParaRPr lang="nl-BE" sz="3200" b="1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2F36AA9D-583D-39EE-82C9-59C0CC6C6CAB}"/>
              </a:ext>
            </a:extLst>
          </p:cNvPr>
          <p:cNvSpPr txBox="1"/>
          <p:nvPr/>
        </p:nvSpPr>
        <p:spPr>
          <a:xfrm>
            <a:off x="11952186" y="4944479"/>
            <a:ext cx="4875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>
                <a:solidFill>
                  <a:srgbClr val="497B5A"/>
                </a:solidFill>
              </a:rPr>
              <a:t>Instructie</a:t>
            </a:r>
            <a:r>
              <a:rPr lang="nl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9790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3371" y="9132418"/>
            <a:ext cx="8220745" cy="1574543"/>
            <a:chOff x="0" y="0"/>
            <a:chExt cx="28845754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8853501" cy="5531395"/>
            </a:xfrm>
            <a:custGeom>
              <a:avLst/>
              <a:gdLst/>
              <a:ahLst/>
              <a:cxnLst/>
              <a:rect l="l" t="t" r="r" b="b"/>
              <a:pathLst>
                <a:path w="28853501" h="5531395">
                  <a:moveTo>
                    <a:pt x="27914600" y="5520208"/>
                  </a:moveTo>
                  <a:cubicBezTo>
                    <a:pt x="27914600" y="5520208"/>
                    <a:pt x="27494849" y="5531395"/>
                    <a:pt x="27032263" y="5528774"/>
                  </a:cubicBezTo>
                  <a:cubicBezTo>
                    <a:pt x="842874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1408777" y="7673"/>
                  </a:cubicBezTo>
                  <a:cubicBezTo>
                    <a:pt x="27275923" y="0"/>
                    <a:pt x="27739848" y="7673"/>
                    <a:pt x="27739848" y="7673"/>
                  </a:cubicBezTo>
                  <a:cubicBezTo>
                    <a:pt x="28108157" y="15152"/>
                    <a:pt x="28471468" y="84484"/>
                    <a:pt x="28669208" y="207066"/>
                  </a:cubicBezTo>
                  <a:cubicBezTo>
                    <a:pt x="28820225" y="300683"/>
                    <a:pt x="28853501" y="425358"/>
                    <a:pt x="28844360" y="1828968"/>
                  </a:cubicBezTo>
                  <a:cubicBezTo>
                    <a:pt x="28844360" y="5278269"/>
                    <a:pt x="28561364" y="5492367"/>
                    <a:pt x="27914600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2270" y="1747132"/>
            <a:ext cx="17608780" cy="8960462"/>
            <a:chOff x="0" y="-4262"/>
            <a:chExt cx="24869248" cy="14702002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4869248" cy="14702002"/>
            </a:xfrm>
            <a:custGeom>
              <a:avLst/>
              <a:gdLst/>
              <a:ahLst/>
              <a:cxnLst/>
              <a:rect l="l" t="t" r="r" b="b"/>
              <a:pathLst>
                <a:path w="24869249" h="14702002">
                  <a:moveTo>
                    <a:pt x="23930350" y="14690815"/>
                  </a:moveTo>
                  <a:cubicBezTo>
                    <a:pt x="23930350" y="14690815"/>
                    <a:pt x="23510597" y="14702002"/>
                    <a:pt x="23048012" y="14699381"/>
                  </a:cubicBezTo>
                  <a:cubicBezTo>
                    <a:pt x="7355644" y="14697218"/>
                    <a:pt x="1057073" y="14689394"/>
                    <a:pt x="1057073" y="14689394"/>
                  </a:cubicBezTo>
                  <a:cubicBezTo>
                    <a:pt x="812931" y="14680560"/>
                    <a:pt x="565145" y="14663578"/>
                    <a:pt x="398404" y="14605400"/>
                  </a:cubicBezTo>
                  <a:cubicBezTo>
                    <a:pt x="120505" y="14508439"/>
                    <a:pt x="0" y="14330910"/>
                    <a:pt x="0" y="44458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0460" y="7673"/>
                  </a:cubicBezTo>
                  <a:cubicBezTo>
                    <a:pt x="23291671" y="0"/>
                    <a:pt x="23755598" y="7673"/>
                    <a:pt x="23755598" y="7673"/>
                  </a:cubicBezTo>
                  <a:cubicBezTo>
                    <a:pt x="24123906" y="15152"/>
                    <a:pt x="24487219" y="84484"/>
                    <a:pt x="24684958" y="207066"/>
                  </a:cubicBezTo>
                  <a:cubicBezTo>
                    <a:pt x="24835976" y="300683"/>
                    <a:pt x="24869249" y="425358"/>
                    <a:pt x="24860109" y="4445882"/>
                  </a:cubicBezTo>
                  <a:cubicBezTo>
                    <a:pt x="24860109" y="14448876"/>
                    <a:pt x="24577112" y="14662973"/>
                    <a:pt x="23930350" y="1469081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2841" y="555840"/>
            <a:ext cx="10984006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 missing link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6BD0A0A-5431-4E2A-BF18-485E49FAFFC0}"/>
              </a:ext>
            </a:extLst>
          </p:cNvPr>
          <p:cNvSpPr txBox="1"/>
          <p:nvPr/>
        </p:nvSpPr>
        <p:spPr>
          <a:xfrm>
            <a:off x="992841" y="2122394"/>
            <a:ext cx="14370069" cy="68788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  <a:p>
            <a:pPr lvl="1"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wanneer </a:t>
            </a:r>
            <a:r>
              <a:rPr lang="nl-BE" sz="4400">
                <a:latin typeface="Arial"/>
                <a:cs typeface="Arial"/>
              </a:rPr>
              <a:t>kunnen 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we de Missing Link</a:t>
            </a:r>
            <a:r>
              <a:rPr lang="nl-BE" sz="4400">
                <a:latin typeface="Arial"/>
                <a:cs typeface="Arial"/>
              </a:rPr>
              <a:t> gebruiken? 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457200" marR="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485900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inspiratie rond noden en onderwijsbehoeften 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485900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CLLB gesprek met </a:t>
            </a:r>
            <a:r>
              <a:rPr kumimoji="0" lang="nl-BE" sz="4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lkr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over bepaald onderwerp</a:t>
            </a:r>
            <a:endParaRPr lang="nl-BE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485900" lvl="2" indent="-571500">
              <a:buFont typeface="Arial" panose="020B0604020202020204" pitchFamily="34" charset="0"/>
              <a:buChar char="•"/>
              <a:defRPr/>
            </a:pPr>
            <a:r>
              <a:rPr lang="nl-BE" sz="4400">
                <a:latin typeface="Arial"/>
                <a:cs typeface="Arial"/>
              </a:rPr>
              <a:t>Tijdens of na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HGD traject</a:t>
            </a:r>
            <a:r>
              <a:rPr kumimoji="0" lang="nl-BE" sz="44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lang="nl-BE" sz="44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485900" lvl="2" indent="-571500">
              <a:buFont typeface="Arial" panose="020B0604020202020204" pitchFamily="34" charset="0"/>
              <a:buChar char="•"/>
              <a:defRPr/>
            </a:pPr>
            <a:endParaRPr lang="nl-BE" sz="4400">
              <a:solidFill>
                <a:srgbClr val="C0504D"/>
              </a:solidFill>
              <a:latin typeface="Arial"/>
              <a:cs typeface="Arial"/>
            </a:endParaRPr>
          </a:p>
          <a:p>
            <a:pPr marL="1485900" lvl="2" indent="-571500">
              <a:buFont typeface="Arial" panose="020B0604020202020204" pitchFamily="34" charset="0"/>
              <a:buChar char="•"/>
              <a:defRPr/>
            </a:pPr>
            <a:r>
              <a:rPr lang="nl-BE" sz="4400">
                <a:latin typeface="Arial"/>
                <a:cs typeface="Arial"/>
              </a:rPr>
              <a:t>DUS zowel in leerlinggerichte trajecten als in schoolversterkend werk</a:t>
            </a:r>
          </a:p>
        </p:txBody>
      </p:sp>
    </p:spTree>
    <p:extLst>
      <p:ext uri="{BB962C8B-B14F-4D97-AF65-F5344CB8AC3E}">
        <p14:creationId xmlns:p14="http://schemas.microsoft.com/office/powerpoint/2010/main" val="60552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E86284E6-5FDD-A720-D065-329EE5921184}"/>
              </a:ext>
            </a:extLst>
          </p:cNvPr>
          <p:cNvSpPr txBox="1"/>
          <p:nvPr/>
        </p:nvSpPr>
        <p:spPr>
          <a:xfrm>
            <a:off x="5621572" y="584291"/>
            <a:ext cx="1682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>
                <a:solidFill>
                  <a:srgbClr val="FFFCE5"/>
                </a:solidFill>
                <a:latin typeface="Bobby Jones Soft"/>
              </a:rPr>
              <a:t>OPLOSSING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B63FBDB-B865-7ACB-C70E-513510527B2E}"/>
              </a:ext>
            </a:extLst>
          </p:cNvPr>
          <p:cNvSpPr txBox="1"/>
          <p:nvPr/>
        </p:nvSpPr>
        <p:spPr>
          <a:xfrm>
            <a:off x="881744" y="2827607"/>
            <a:ext cx="165627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nl-NL" sz="3600">
                <a:solidFill>
                  <a:prstClr val="black"/>
                </a:solidFill>
                <a:latin typeface="Seaford"/>
              </a:rPr>
              <a:t>Decreet geeft meer vrijheid aan CLB om vanuit eigen professionaliteit te beslissen welke kernactiviteiten in te zetten voor een GC-verslag. </a:t>
            </a:r>
            <a:endParaRPr lang="nl-BE" sz="3600">
              <a:solidFill>
                <a:prstClr val="black"/>
              </a:solidFill>
              <a:latin typeface="Seaford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nl-BE" sz="3600">
                <a:solidFill>
                  <a:prstClr val="black"/>
                </a:solidFill>
                <a:latin typeface="Seaford"/>
              </a:rPr>
              <a:t>CLB’s versterken in het bewust inzetten van consultatieve leerlingenbegeleiding, handelingsgericht adviseren (HGA) en handelingsgerichte diagnostiek (HGD).  </a:t>
            </a:r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64DE1021-9F78-2F10-3C54-45A380F71351}"/>
              </a:ext>
            </a:extLst>
          </p:cNvPr>
          <p:cNvSpPr/>
          <p:nvPr/>
        </p:nvSpPr>
        <p:spPr>
          <a:xfrm>
            <a:off x="1289957" y="7221309"/>
            <a:ext cx="5731328" cy="1387929"/>
          </a:xfrm>
          <a:prstGeom prst="right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nl-BE" sz="2700">
              <a:solidFill>
                <a:prstClr val="white"/>
              </a:solidFill>
              <a:latin typeface="Seaford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A75E1421-D932-39AE-677D-620ADE17016E}"/>
              </a:ext>
            </a:extLst>
          </p:cNvPr>
          <p:cNvSpPr/>
          <p:nvPr/>
        </p:nvSpPr>
        <p:spPr>
          <a:xfrm>
            <a:off x="7560130" y="6670220"/>
            <a:ext cx="9748157" cy="2490110"/>
          </a:xfrm>
          <a:prstGeom prst="roundRect">
            <a:avLst/>
          </a:prstGeom>
          <a:noFill/>
          <a:ln w="762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l-BE" sz="3600">
                <a:solidFill>
                  <a:srgbClr val="993300"/>
                </a:solidFill>
                <a:latin typeface="Seaford"/>
              </a:rPr>
              <a:t>Project professionalisering leersteun</a:t>
            </a:r>
          </a:p>
          <a:p>
            <a:pPr algn="ctr" defTabSz="1371600"/>
            <a:r>
              <a:rPr lang="nl-BE" sz="3600">
                <a:solidFill>
                  <a:srgbClr val="993300"/>
                </a:solidFill>
                <a:latin typeface="Seaford"/>
              </a:rPr>
              <a:t>(i.s.m. Prodia)</a:t>
            </a:r>
          </a:p>
        </p:txBody>
      </p:sp>
    </p:spTree>
    <p:extLst>
      <p:ext uri="{BB962C8B-B14F-4D97-AF65-F5344CB8AC3E}">
        <p14:creationId xmlns:p14="http://schemas.microsoft.com/office/powerpoint/2010/main" val="33850483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868" y="-280492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09130" y="2573020"/>
            <a:ext cx="12119296" cy="5140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498" marR="0" lvl="1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HGd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traject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  <a:p>
            <a:pPr marL="1079498" marR="0" lvl="1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 </a:t>
            </a:r>
          </a:p>
          <a:p>
            <a:pPr marL="1079498" marR="0" lvl="1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gemeenschappelijke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taal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4C77A1-7C6D-4F28-8F2A-7C641778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" t="2871" r="1484" b="853"/>
          <a:stretch/>
        </p:blipFill>
        <p:spPr>
          <a:xfrm>
            <a:off x="790743" y="2758887"/>
            <a:ext cx="4908785" cy="47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192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0916" y="4267567"/>
            <a:ext cx="17540165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2965" lvl="1" indent="-571500">
              <a:buFont typeface="Arial" panose="020B0604020202020204" pitchFamily="34" charset="0"/>
              <a:buChar char="•"/>
              <a:defRPr/>
            </a:pPr>
            <a:r>
              <a:rPr lang="nl-BE" sz="5400" dirty="0">
                <a:solidFill>
                  <a:srgbClr val="572B18"/>
                </a:solidFill>
                <a:latin typeface="Bahnschrift Light SemiCondensed"/>
              </a:rPr>
              <a:t>Focus regio</a:t>
            </a:r>
            <a:endParaRPr lang="nl-BE" sz="5400" dirty="0">
              <a:solidFill>
                <a:srgbClr val="572B18"/>
              </a:solidFill>
              <a:latin typeface="Bahnschrift Light SemiCondensed"/>
              <a:ea typeface="Calibri"/>
              <a:cs typeface="Calibri"/>
            </a:endParaRPr>
          </a:p>
          <a:p>
            <a:pPr marL="1320165" lvl="2" indent="-571500">
              <a:buFont typeface="Arial" panose="020B0604020202020204" pitchFamily="34" charset="0"/>
              <a:buChar char="•"/>
              <a:defRPr/>
            </a:pPr>
            <a:r>
              <a:rPr lang="nl-BE" sz="4500" dirty="0">
                <a:solidFill>
                  <a:srgbClr val="572B18"/>
                </a:solidFill>
                <a:latin typeface="Bahnschrift Light SemiCondensed"/>
              </a:rPr>
              <a:t>Formuleren van kwalitatief handelingsgericht advies in kader van leersteun na het doorlopen van een HGD)traject</a:t>
            </a:r>
            <a:endParaRPr lang="nl-NL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777365" lvl="3" indent="-571500">
              <a:buFont typeface="Arial" panose="020B0604020202020204" pitchFamily="34" charset="0"/>
              <a:buChar char="•"/>
              <a:defRPr/>
            </a:pPr>
            <a:r>
              <a:rPr lang="nl-BE" sz="4500" dirty="0">
                <a:solidFill>
                  <a:srgbClr val="572B18"/>
                </a:solidFill>
                <a:latin typeface="Bahnschrift Light SemiCondensed"/>
                <a:ea typeface="Calibri"/>
                <a:cs typeface="Calibri"/>
              </a:rPr>
              <a:t>Inzetten op het verzamelen van minimaal noodzakelijke én voldoende informatie om leersteun op te starten</a:t>
            </a:r>
            <a:endParaRPr lang="nl-BE" sz="4500" b="0" i="0" u="none" strike="noStrike" kern="1200" cap="none" spc="0" normalizeH="0" baseline="0" noProof="0" dirty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/>
              <a:ea typeface="Calibri"/>
              <a:cs typeface="Calibri"/>
            </a:endParaRPr>
          </a:p>
          <a:p>
            <a:pPr marL="1777365" lvl="3" indent="-571500">
              <a:buFont typeface="Arial" panose="020B0604020202020204" pitchFamily="34" charset="0"/>
              <a:buChar char="•"/>
              <a:defRPr/>
            </a:pPr>
            <a:r>
              <a:rPr lang="nl-BE" sz="4500" dirty="0">
                <a:solidFill>
                  <a:srgbClr val="572B18"/>
                </a:solidFill>
                <a:latin typeface="Bahnschrift Light SemiCondensed"/>
                <a:ea typeface="Calibri"/>
                <a:cs typeface="Calibri"/>
              </a:rPr>
              <a:t>Vermijden van administratieve overbelasting</a:t>
            </a:r>
          </a:p>
          <a:p>
            <a:pPr marL="1320165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BE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lerend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netwerk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vlaams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-Brabant &amp;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brussel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2774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0916" y="4267567"/>
            <a:ext cx="17540165" cy="4293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54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Hoe?</a:t>
            </a:r>
          </a:p>
          <a:p>
            <a:pPr marL="13207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Uitwisselen, optimaliseren en uitwerken van goede praktijken</a:t>
            </a:r>
          </a:p>
          <a:p>
            <a:pPr marL="2235199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Verzamelen goede praktijken binnen scope project</a:t>
            </a:r>
          </a:p>
          <a:p>
            <a:pPr marL="2235199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5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Ontwikkelwerk i.f.v. diepgaand in kaart brengen én concreet formuleren van ondersteuningsnoden van de leerkracht</a:t>
            </a:r>
          </a:p>
          <a:p>
            <a:pPr marL="13207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45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lerend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netwerk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vlaams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-Brabant &amp;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brussel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908F6CB-6D7E-4742-90E6-0944FB740573}"/>
              </a:ext>
            </a:extLst>
          </p:cNvPr>
          <p:cNvSpPr/>
          <p:nvPr/>
        </p:nvSpPr>
        <p:spPr>
          <a:xfrm>
            <a:off x="2617184" y="6414308"/>
            <a:ext cx="13841505" cy="1423330"/>
          </a:xfrm>
          <a:prstGeom prst="roundRect">
            <a:avLst/>
          </a:prstGeom>
          <a:noFill/>
          <a:ln w="76200">
            <a:solidFill>
              <a:srgbClr val="EE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971" y="-560981"/>
            <a:ext cx="6616006" cy="10847981"/>
            <a:chOff x="0" y="0"/>
            <a:chExt cx="23214891" cy="380644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3222637" cy="38070943"/>
            </a:xfrm>
            <a:custGeom>
              <a:avLst/>
              <a:gdLst/>
              <a:ahLst/>
              <a:cxnLst/>
              <a:rect l="l" t="t" r="r" b="b"/>
              <a:pathLst>
                <a:path w="23222637" h="38070943">
                  <a:moveTo>
                    <a:pt x="22283738" y="38059756"/>
                  </a:moveTo>
                  <a:cubicBezTo>
                    <a:pt x="22283738" y="38059756"/>
                    <a:pt x="21863985" y="38070943"/>
                    <a:pt x="21401399" y="38068323"/>
                  </a:cubicBezTo>
                  <a:cubicBezTo>
                    <a:pt x="6912153" y="38066159"/>
                    <a:pt x="1057073" y="38058336"/>
                    <a:pt x="1057073" y="38058336"/>
                  </a:cubicBezTo>
                  <a:cubicBezTo>
                    <a:pt x="812931" y="38049503"/>
                    <a:pt x="565145" y="38032521"/>
                    <a:pt x="398404" y="37974344"/>
                  </a:cubicBezTo>
                  <a:cubicBezTo>
                    <a:pt x="120505" y="37877380"/>
                    <a:pt x="0" y="37699853"/>
                    <a:pt x="0" y="11114414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015851" y="7673"/>
                  </a:cubicBezTo>
                  <a:cubicBezTo>
                    <a:pt x="21645059" y="0"/>
                    <a:pt x="22108985" y="7673"/>
                    <a:pt x="22108985" y="7673"/>
                  </a:cubicBezTo>
                  <a:cubicBezTo>
                    <a:pt x="22477293" y="15152"/>
                    <a:pt x="22840606" y="84484"/>
                    <a:pt x="23038346" y="207066"/>
                  </a:cubicBezTo>
                  <a:cubicBezTo>
                    <a:pt x="23189363" y="300683"/>
                    <a:pt x="23222637" y="425358"/>
                    <a:pt x="23213496" y="11114414"/>
                  </a:cubicBezTo>
                  <a:cubicBezTo>
                    <a:pt x="23213496" y="37817817"/>
                    <a:pt x="22930500" y="38031916"/>
                    <a:pt x="22283738" y="38059756"/>
                  </a:cubicBezTo>
                  <a:close/>
                </a:path>
              </a:pathLst>
            </a:custGeom>
            <a:solidFill>
              <a:srgbClr val="CADDD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09130" y="2573020"/>
            <a:ext cx="12119296" cy="257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498" marR="0" lvl="1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Ondersteuningsnoden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? </a:t>
            </a:r>
          </a:p>
          <a:p>
            <a:pPr marL="1079498" marR="0" lvl="1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Ready. Set. Go!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5761157-0630-4036-ABBE-0110073A9CA6}"/>
              </a:ext>
            </a:extLst>
          </p:cNvPr>
          <p:cNvSpPr txBox="1"/>
          <p:nvPr/>
        </p:nvSpPr>
        <p:spPr>
          <a:xfrm>
            <a:off x="7070926" y="5779411"/>
            <a:ext cx="103408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Kant-en-klare materialen om ondersteuningsnoden van leerkrachten kwalitatiever in kaart te brengen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6315C97-50ED-4636-A117-355C49AB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" t="2871" r="1484" b="853"/>
          <a:stretch/>
        </p:blipFill>
        <p:spPr>
          <a:xfrm>
            <a:off x="790743" y="2758887"/>
            <a:ext cx="4908785" cy="47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540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3917" y="2884175"/>
            <a:ext cx="17540165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Brede beeldvorming zorgbeleid als vertrekpunt van élk traject</a:t>
            </a:r>
          </a:p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Wat?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Iedereen ‘</a:t>
            </a:r>
            <a:r>
              <a:rPr kumimoji="0" lang="nl-NL" sz="4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basis’zicht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 op én toegang tot het zorgbeleid van de school i.f.v. kwalitatieve(re) trajecten</a:t>
            </a:r>
          </a:p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Hoe?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Centrum-specifiek in te vullen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Inspiratie?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Door schoolanker/onthaler opgemaakt bij de start van een schooljaar en steeds bijgestuurd indien nodig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Toegankelijk voor alle collega’s van het centrum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Cfr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. samenwerkingsafspraken</a:t>
            </a: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First things first: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vragenlijst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zorgbeleid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44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8383" y="3561283"/>
            <a:ext cx="17540165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Brede beeldvorming zorgbeleid als vertrekpunt van élk traject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Verhoogde afstemming tussen HGD traject én school</a:t>
            </a:r>
          </a:p>
          <a:p>
            <a:pPr marL="2260599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~ Bio-</a:t>
            </a:r>
            <a:r>
              <a:rPr kumimoji="0" lang="nl-NL" sz="3600" b="0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psycho</a:t>
            </a: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-sociaal model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Herhaling van informatie tijdens intake vermijden</a:t>
            </a:r>
          </a:p>
          <a:p>
            <a:pPr marL="2260599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Constructieve samenwerking</a:t>
            </a:r>
          </a:p>
          <a:p>
            <a:pPr marL="2260599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Attitude van betrokkenheid</a:t>
            </a:r>
          </a:p>
          <a:p>
            <a:pPr marL="2260599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Valoriseren van professionalisme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Trajectbegeleider start geïnformeerd én betrokken aan het HGD traject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Bewustwording school ( 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 signaalfunctie)</a:t>
            </a: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First things first: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vragenlijst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zorgbeleid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1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3917" y="2794747"/>
            <a:ext cx="17540165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Wat?!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Inspirerende vragenlijst die peilt naar de wijze waarop de school zorgbeleid vormgeeft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In te zetten indien aangewezen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Als inspiratie om door te vragen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Als check om blinde vlekken te capteren</a:t>
            </a:r>
            <a:endParaRPr kumimoji="0" lang="nl-BE" sz="44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First things first: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vragenlijst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zorgbeleid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454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9007608"/>
            <a:ext cx="18334726" cy="1321517"/>
            <a:chOff x="0" y="0"/>
            <a:chExt cx="4828899" cy="3480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28899" cy="348054"/>
            </a:xfrm>
            <a:custGeom>
              <a:avLst/>
              <a:gdLst/>
              <a:ahLst/>
              <a:cxnLst/>
              <a:rect l="l" t="t" r="r" b="b"/>
              <a:pathLst>
                <a:path w="4828899" h="348054">
                  <a:moveTo>
                    <a:pt x="21535" y="0"/>
                  </a:moveTo>
                  <a:lnTo>
                    <a:pt x="4807364" y="0"/>
                  </a:lnTo>
                  <a:cubicBezTo>
                    <a:pt x="4819257" y="0"/>
                    <a:pt x="4828899" y="9642"/>
                    <a:pt x="4828899" y="21535"/>
                  </a:cubicBezTo>
                  <a:lnTo>
                    <a:pt x="4828899" y="326519"/>
                  </a:lnTo>
                  <a:cubicBezTo>
                    <a:pt x="4828899" y="332230"/>
                    <a:pt x="4826630" y="337708"/>
                    <a:pt x="4822592" y="341746"/>
                  </a:cubicBezTo>
                  <a:cubicBezTo>
                    <a:pt x="4818553" y="345785"/>
                    <a:pt x="4813076" y="348054"/>
                    <a:pt x="4807364" y="348054"/>
                  </a:cubicBezTo>
                  <a:lnTo>
                    <a:pt x="21535" y="348054"/>
                  </a:lnTo>
                  <a:cubicBezTo>
                    <a:pt x="15824" y="348054"/>
                    <a:pt x="10346" y="345785"/>
                    <a:pt x="6307" y="341746"/>
                  </a:cubicBezTo>
                  <a:cubicBezTo>
                    <a:pt x="2269" y="337708"/>
                    <a:pt x="0" y="332230"/>
                    <a:pt x="0" y="326519"/>
                  </a:cubicBezTo>
                  <a:lnTo>
                    <a:pt x="0" y="21535"/>
                  </a:lnTo>
                  <a:cubicBezTo>
                    <a:pt x="0" y="15824"/>
                    <a:pt x="2269" y="10346"/>
                    <a:pt x="6307" y="6307"/>
                  </a:cubicBezTo>
                  <a:cubicBezTo>
                    <a:pt x="10346" y="2269"/>
                    <a:pt x="15824" y="0"/>
                    <a:pt x="21535" y="0"/>
                  </a:cubicBezTo>
                  <a:close/>
                </a:path>
              </a:pathLst>
            </a:custGeom>
            <a:solidFill>
              <a:srgbClr val="CFC35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28899" cy="386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1040" y="611608"/>
            <a:ext cx="16459200" cy="832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De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essentie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: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ondersteuningsnoden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leerkracht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CE5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DE1EC1B-8B30-4FC9-B1F1-EEF51EB5A473}"/>
              </a:ext>
            </a:extLst>
          </p:cNvPr>
          <p:cNvSpPr txBox="1"/>
          <p:nvPr/>
        </p:nvSpPr>
        <p:spPr>
          <a:xfrm>
            <a:off x="701040" y="2677885"/>
            <a:ext cx="124010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Tweedelig: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Aanvullende intakevragenlijst met focus op perceptie leerkracht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Specifieke vragenlijst </a:t>
            </a:r>
            <a:r>
              <a:rPr kumimoji="0" lang="nl-BE" sz="40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i.k.v</a:t>
            </a:r>
            <a:r>
              <a:rPr kumimoji="0" lang="nl-BE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. ondersteuningsnoden capteren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115961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3917" y="2989064"/>
            <a:ext cx="1754016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Wat?!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Aanvullende intakevragenlijst met focus op </a:t>
            </a:r>
            <a:r>
              <a:rPr kumimoji="0" lang="nl-NL" sz="4000" b="0" i="0" u="sng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leerkracht</a:t>
            </a:r>
            <a:endParaRPr kumimoji="0" lang="nl-NL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Doel?!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Zicht krijgen op functioneren leerling, door ogen leerkracht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Valoriseren professionalisme leerkracht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Inzetten op betrokkenheid en verbinding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Peilen naar noden leerkracht/leervraag i.f.v opstart leersteun</a:t>
            </a: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Intakevragenlijst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leerkracht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59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115961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7529" y="2256864"/>
            <a:ext cx="1754016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Wat?!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Specifieke vragenlijst i f v capteren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ondersteuningsnoden</a:t>
            </a:r>
            <a:endParaRPr kumimoji="0" lang="nl-NL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Gebaseerd op 9 componentenmodel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Didactische componenten waaruit les en klaspraktijk bestaat</a:t>
            </a:r>
          </a:p>
          <a:p>
            <a:pPr marL="1803399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Taal van leerkracht</a:t>
            </a:r>
          </a:p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Diepgaand gesprek over les en klaspraktijk en handelen leerkracht</a:t>
            </a: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Vragenlijst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ondersteuningsnoden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1026" name="Picture 2" descr="Denkkader: Handelingsgerichte diagnostiek – Prodia">
            <a:extLst>
              <a:ext uri="{FF2B5EF4-FFF2-40B4-BE49-F238E27FC236}">
                <a16:creationId xmlns:a16="http://schemas.microsoft.com/office/drawing/2014/main" id="{451AE7A6-25DF-4B82-9778-F0673CB3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017" y="6247921"/>
            <a:ext cx="8388723" cy="37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jl: gekromd links 4">
            <a:extLst>
              <a:ext uri="{FF2B5EF4-FFF2-40B4-BE49-F238E27FC236}">
                <a16:creationId xmlns:a16="http://schemas.microsoft.com/office/drawing/2014/main" id="{3BFAB9F8-EC26-4207-A400-EE08B493CF30}"/>
              </a:ext>
            </a:extLst>
          </p:cNvPr>
          <p:cNvSpPr/>
          <p:nvPr/>
        </p:nvSpPr>
        <p:spPr>
          <a:xfrm>
            <a:off x="16023349" y="4339044"/>
            <a:ext cx="1314393" cy="2661218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11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347968"/>
            <a:ext cx="18871919" cy="8219523"/>
            <a:chOff x="0" y="0"/>
            <a:chExt cx="66219637" cy="28841466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28847953"/>
            </a:xfrm>
            <a:custGeom>
              <a:avLst/>
              <a:gdLst/>
              <a:ahLst/>
              <a:cxnLst/>
              <a:rect l="l" t="t" r="r" b="b"/>
              <a:pathLst>
                <a:path w="66227381" h="28847953">
                  <a:moveTo>
                    <a:pt x="65288486" y="28836763"/>
                  </a:moveTo>
                  <a:cubicBezTo>
                    <a:pt x="65288486" y="28836763"/>
                    <a:pt x="64868729" y="28847953"/>
                    <a:pt x="64406146" y="28845329"/>
                  </a:cubicBezTo>
                  <a:cubicBezTo>
                    <a:pt x="18494857" y="28843168"/>
                    <a:pt x="1057073" y="28835342"/>
                    <a:pt x="1057073" y="28835342"/>
                  </a:cubicBezTo>
                  <a:cubicBezTo>
                    <a:pt x="812931" y="28826509"/>
                    <a:pt x="565145" y="28809527"/>
                    <a:pt x="398404" y="28751351"/>
                  </a:cubicBezTo>
                  <a:cubicBezTo>
                    <a:pt x="120505" y="28654389"/>
                    <a:pt x="0" y="28476859"/>
                    <a:pt x="0" y="848255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482552"/>
                  </a:cubicBezTo>
                  <a:cubicBezTo>
                    <a:pt x="66218240" y="28594824"/>
                    <a:pt x="65935244" y="28808922"/>
                    <a:pt x="65288486" y="28836763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endParaRPr lang="nl-BE"/>
            </a:p>
          </p:txBody>
        </p:sp>
      </p:grpSp>
      <p:pic>
        <p:nvPicPr>
          <p:cNvPr id="7" name="Afbeelding 6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569818FC-1043-05C2-F3D1-DD230E651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612" y="1285760"/>
            <a:ext cx="9623612" cy="9623612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E74BEE6-5765-D493-D283-BF04E1169206}"/>
              </a:ext>
            </a:extLst>
          </p:cNvPr>
          <p:cNvSpPr/>
          <p:nvPr/>
        </p:nvSpPr>
        <p:spPr>
          <a:xfrm>
            <a:off x="8992625" y="2967670"/>
            <a:ext cx="8300507" cy="122919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l-BE" sz="3600">
                <a:solidFill>
                  <a:prstClr val="white"/>
                </a:solidFill>
                <a:latin typeface="Seaford"/>
              </a:rPr>
              <a:t>Handelingsgerichte diagnostiek Handelingsgericht advies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64C46E43-2FD9-D942-0767-65C0711EE9D3}"/>
              </a:ext>
            </a:extLst>
          </p:cNvPr>
          <p:cNvSpPr/>
          <p:nvPr/>
        </p:nvSpPr>
        <p:spPr>
          <a:xfrm>
            <a:off x="7689383" y="4642183"/>
            <a:ext cx="9603749" cy="144795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nl-BE" sz="3600">
                <a:solidFill>
                  <a:prstClr val="white"/>
                </a:solidFill>
                <a:latin typeface="Seaford"/>
              </a:rPr>
              <a:t>Consultatieve leerlingenbegeleiding</a:t>
            </a:r>
          </a:p>
        </p:txBody>
      </p:sp>
      <p:sp>
        <p:nvSpPr>
          <p:cNvPr id="10" name="Pijl: links/rechts 9">
            <a:extLst>
              <a:ext uri="{FF2B5EF4-FFF2-40B4-BE49-F238E27FC236}">
                <a16:creationId xmlns:a16="http://schemas.microsoft.com/office/drawing/2014/main" id="{ABACFAEA-5765-9E60-3535-17F30DE16983}"/>
              </a:ext>
            </a:extLst>
          </p:cNvPr>
          <p:cNvSpPr/>
          <p:nvPr/>
        </p:nvSpPr>
        <p:spPr>
          <a:xfrm rot="5400000">
            <a:off x="15946117" y="3939815"/>
            <a:ext cx="1551023" cy="782751"/>
          </a:xfrm>
          <a:prstGeom prst="leftRight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nl-BE" sz="2700">
              <a:solidFill>
                <a:prstClr val="white"/>
              </a:solidFill>
              <a:latin typeface="Seaford"/>
            </a:endParaRPr>
          </a:p>
        </p:txBody>
      </p:sp>
    </p:spTree>
    <p:extLst>
      <p:ext uri="{BB962C8B-B14F-4D97-AF65-F5344CB8AC3E}">
        <p14:creationId xmlns:p14="http://schemas.microsoft.com/office/powerpoint/2010/main" val="30458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115961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7835" y="3604617"/>
            <a:ext cx="17540165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lvl="1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CLB medewerker gaat mét leerkracht op zoek</a:t>
            </a:r>
          </a:p>
          <a:p>
            <a:pPr marL="1803399" lvl="3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Rol van coach, niet van alwetende</a:t>
            </a:r>
          </a:p>
          <a:p>
            <a:pPr marL="1803399" lvl="3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Samen op stap</a:t>
            </a:r>
          </a:p>
          <a:p>
            <a:pPr marL="1803399" lvl="3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Niet richtinggevend of bepalen</a:t>
            </a:r>
          </a:p>
          <a:p>
            <a:pPr marL="888999" lvl="1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Samen in kaart brengen ondersteuningsnoden of leervraag</a:t>
            </a:r>
          </a:p>
          <a:p>
            <a:pPr marL="888999" lvl="1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Verbinding als sleutel tot succes</a:t>
            </a:r>
          </a:p>
          <a:p>
            <a:pPr marL="1803399" lvl="3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Valoriseren professionalisme</a:t>
            </a:r>
          </a:p>
          <a:p>
            <a:pPr marL="1803399" lvl="3" indent="-571500"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572B18"/>
                </a:solidFill>
                <a:latin typeface="Bahnschrift Light SemiCondensed" panose="020B0502040204020203" pitchFamily="34" charset="0"/>
              </a:rPr>
              <a:t>Erkenning en waardering voor al het gedane werk</a:t>
            </a: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Vragen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lijst</a:t>
            </a:r>
            <a:r>
              <a:rPr lang="en-US" sz="6000">
                <a:solidFill>
                  <a:srgbClr val="FFFCE5"/>
                </a:solidFill>
                <a:latin typeface="Bobby Jones Soft"/>
              </a:rPr>
              <a:t> </a:t>
            </a:r>
            <a:r>
              <a:rPr lang="en-US" sz="6000" err="1">
                <a:solidFill>
                  <a:srgbClr val="FFFCE5"/>
                </a:solidFill>
                <a:latin typeface="Bobby Jones Soft"/>
              </a:rPr>
              <a:t>ondersteuningsnoden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7274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115961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7835" y="3604617"/>
            <a:ext cx="1754016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1" i="0" u="none" strike="noStrike" kern="1200" cap="none" spc="0" normalizeH="0" baseline="0" noProof="0" err="1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Why</a:t>
            </a: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?!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Leersteun kan gericht en efficiënt ingezet worden</a:t>
            </a:r>
          </a:p>
          <a:p>
            <a:pPr marL="774699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		 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Doelgericht</a:t>
            </a:r>
          </a:p>
          <a:p>
            <a:pPr marL="774699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		 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Duurzaam</a:t>
            </a:r>
          </a:p>
          <a:p>
            <a:pPr marL="1346199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Biedt kansen voor consultatieve leerlingenbegeleiding</a:t>
            </a:r>
            <a:endParaRPr kumimoji="0" lang="nl-BE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Vragenlijst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ondersteuningsnoden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95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2115961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Ontwikkelde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materialen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682BC5-9852-403C-8D57-841E0EF2C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79" y="2351019"/>
            <a:ext cx="14813442" cy="7763958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2FE8DEBD-0071-4241-8D28-49D7781FE979}"/>
              </a:ext>
            </a:extLst>
          </p:cNvPr>
          <p:cNvSpPr/>
          <p:nvPr/>
        </p:nvSpPr>
        <p:spPr>
          <a:xfrm>
            <a:off x="2695005" y="5972783"/>
            <a:ext cx="9367293" cy="4314217"/>
          </a:xfrm>
          <a:prstGeom prst="roundRect">
            <a:avLst/>
          </a:prstGeom>
          <a:noFill/>
          <a:ln w="76200">
            <a:solidFill>
              <a:srgbClr val="EE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4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3741" y="3153335"/>
            <a:ext cx="17540165" cy="2288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28699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Workshop ‘</a:t>
            </a: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Samen met de leerkracht de ondersteuningsnoden in kaart brengen’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  <a:p>
            <a:pPr marL="1028699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  <a:p>
            <a:pPr marL="1028699" marR="0" lvl="1" indent="-431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572B18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Workshop ‘Leraren activerend ondersteunen vanuit leervragen’</a:t>
            </a:r>
            <a:endParaRPr kumimoji="0" lang="nl-NL" sz="4000" b="0" i="0" u="none" strike="noStrike" kern="1200" cap="none" spc="0" normalizeH="0" baseline="0" noProof="0">
              <a:ln>
                <a:noFill/>
              </a:ln>
              <a:solidFill>
                <a:srgbClr val="572B18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3741" y="657225"/>
            <a:ext cx="15239999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Aan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de slag!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65A32"/>
              </a:solidFill>
              <a:effectLst/>
              <a:uLnTx/>
              <a:uFillTx/>
              <a:latin typeface="Bobby Jones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0116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lkvormig bijschrift 17"/>
          <p:cNvSpPr/>
          <p:nvPr/>
        </p:nvSpPr>
        <p:spPr>
          <a:xfrm>
            <a:off x="120473" y="10110"/>
            <a:ext cx="8627380" cy="2922699"/>
          </a:xfrm>
          <a:prstGeom prst="cloudCallout">
            <a:avLst>
              <a:gd name="adj1" fmla="val 44101"/>
              <a:gd name="adj2" fmla="val 55776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Wolkvormig bijschrift 16"/>
          <p:cNvSpPr/>
          <p:nvPr/>
        </p:nvSpPr>
        <p:spPr>
          <a:xfrm>
            <a:off x="9272337" y="416981"/>
            <a:ext cx="5850910" cy="2735113"/>
          </a:xfrm>
          <a:prstGeom prst="cloudCallout">
            <a:avLst>
              <a:gd name="adj1" fmla="val 42335"/>
              <a:gd name="adj2" fmla="val 6815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Wolkvormig bijschrift 15"/>
          <p:cNvSpPr/>
          <p:nvPr/>
        </p:nvSpPr>
        <p:spPr>
          <a:xfrm>
            <a:off x="2592678" y="3110320"/>
            <a:ext cx="5372100" cy="2227143"/>
          </a:xfrm>
          <a:prstGeom prst="cloudCallout">
            <a:avLst>
              <a:gd name="adj1" fmla="val -70970"/>
              <a:gd name="adj2" fmla="val 4447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Wolkvormig bijschrift 14"/>
          <p:cNvSpPr/>
          <p:nvPr/>
        </p:nvSpPr>
        <p:spPr>
          <a:xfrm>
            <a:off x="234022" y="5469334"/>
            <a:ext cx="6289060" cy="3099255"/>
          </a:xfrm>
          <a:prstGeom prst="cloudCallout">
            <a:avLst>
              <a:gd name="adj1" fmla="val 53143"/>
              <a:gd name="adj2" fmla="val 59019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Wolkvormig bijschrift 6"/>
          <p:cNvSpPr/>
          <p:nvPr/>
        </p:nvSpPr>
        <p:spPr>
          <a:xfrm>
            <a:off x="8035858" y="4133367"/>
            <a:ext cx="7772400" cy="3160852"/>
          </a:xfrm>
          <a:prstGeom prst="cloudCallout">
            <a:avLst>
              <a:gd name="adj1" fmla="val 22549"/>
              <a:gd name="adj2" fmla="val 8299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" name="Group 2"/>
          <p:cNvGrpSpPr/>
          <p:nvPr/>
        </p:nvGrpSpPr>
        <p:grpSpPr>
          <a:xfrm>
            <a:off x="-436116" y="9258300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79" y="-1631190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 rot="-2609391">
            <a:off x="14237759" y="6394718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1A59C95-91E7-5692-D2CF-F460D44CE263}"/>
              </a:ext>
            </a:extLst>
          </p:cNvPr>
          <p:cNvSpPr txBox="1"/>
          <p:nvPr/>
        </p:nvSpPr>
        <p:spPr>
          <a:xfrm>
            <a:off x="1136769" y="909968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/>
              <a:t>Ik heb interessante informatie gekregen op deze lerende netwerken maar wat doe ik hier nu mee? 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18F7A23-C497-EA24-48AD-CE5F64071569}"/>
              </a:ext>
            </a:extLst>
          </p:cNvPr>
          <p:cNvSpPr txBox="1"/>
          <p:nvPr/>
        </p:nvSpPr>
        <p:spPr>
          <a:xfrm>
            <a:off x="3168402" y="3826731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/>
              <a:t>Hoe kan ik mijn collega’s ook enthousiasmeren?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B83DDDA-B547-EB95-B0E6-DE2A7E14715B}"/>
              </a:ext>
            </a:extLst>
          </p:cNvPr>
          <p:cNvSpPr txBox="1"/>
          <p:nvPr/>
        </p:nvSpPr>
        <p:spPr>
          <a:xfrm>
            <a:off x="9906000" y="1055436"/>
            <a:ext cx="4583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/>
              <a:t>Hoe kan ik mijn CLB-collega’s motiveren om hiermee aan de slag te gaan? 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1D2F52-F4B3-B0BD-18A9-D4FCBCD9F9F0}"/>
              </a:ext>
            </a:extLst>
          </p:cNvPr>
          <p:cNvSpPr txBox="1"/>
          <p:nvPr/>
        </p:nvSpPr>
        <p:spPr>
          <a:xfrm>
            <a:off x="9010726" y="5071852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/>
              <a:t>Moet ik nu naar mijn coördinator stappen </a:t>
            </a:r>
          </a:p>
          <a:p>
            <a:r>
              <a:rPr lang="nl-BE" sz="2800"/>
              <a:t>met deze goede praktijken? </a:t>
            </a:r>
          </a:p>
          <a:p>
            <a:r>
              <a:rPr lang="nl-BE" sz="2800"/>
              <a:t>En wat doen we dan? 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ACC5089-928E-B919-2CEC-DF6BAA385907}"/>
              </a:ext>
            </a:extLst>
          </p:cNvPr>
          <p:cNvSpPr txBox="1"/>
          <p:nvPr/>
        </p:nvSpPr>
        <p:spPr>
          <a:xfrm>
            <a:off x="1146560" y="6530388"/>
            <a:ext cx="5797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/>
              <a:t>Hoe kan mijn beleid mij hierbij ondersteunen?  </a:t>
            </a:r>
          </a:p>
        </p:txBody>
      </p:sp>
    </p:spTree>
    <p:extLst>
      <p:ext uri="{BB962C8B-B14F-4D97-AF65-F5344CB8AC3E}">
        <p14:creationId xmlns:p14="http://schemas.microsoft.com/office/powerpoint/2010/main" val="13285525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00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79" y="-1631190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 rot="-2609391">
            <a:off x="14237759" y="6394718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DD1494D-56FC-863D-97B8-1C4B83D82CAE}"/>
              </a:ext>
            </a:extLst>
          </p:cNvPr>
          <p:cNvSpPr txBox="1"/>
          <p:nvPr/>
        </p:nvSpPr>
        <p:spPr>
          <a:xfrm>
            <a:off x="5071962" y="3989338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i="1"/>
              <a:t>Eindpunt van ons project, beginpunt van implementatie!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F3FE31A-5C58-34B9-5A7B-CC5DCF56CBD9}"/>
              </a:ext>
            </a:extLst>
          </p:cNvPr>
          <p:cNvSpPr/>
          <p:nvPr/>
        </p:nvSpPr>
        <p:spPr>
          <a:xfrm>
            <a:off x="384983" y="305592"/>
            <a:ext cx="4686979" cy="4423966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37736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D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0" y="1187291"/>
            <a:ext cx="15947299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6271" lvl="1" algn="ctr">
              <a:lnSpc>
                <a:spcPts val="5787"/>
              </a:lnSpc>
            </a:pPr>
            <a:r>
              <a:rPr lang="en-US" sz="4134">
                <a:solidFill>
                  <a:srgbClr val="572B18"/>
                </a:solidFill>
                <a:latin typeface="Canva Sans Bold"/>
              </a:rPr>
              <a:t> </a:t>
            </a:r>
          </a:p>
          <a:p>
            <a:pPr algn="ctr">
              <a:lnSpc>
                <a:spcPts val="5787"/>
              </a:lnSpc>
              <a:spcBef>
                <a:spcPct val="0"/>
              </a:spcBef>
            </a:pPr>
            <a:endParaRPr lang="en-US" sz="4134">
              <a:solidFill>
                <a:srgbClr val="572B18"/>
              </a:solidFill>
              <a:latin typeface="Canva Sans Bold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/>
          <a:srcRect l="10176" t="3566" r="15067" b="6104"/>
          <a:stretch/>
        </p:blipFill>
        <p:spPr>
          <a:xfrm>
            <a:off x="8305800" y="850748"/>
            <a:ext cx="8963529" cy="8515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27263" t="1" r="23176" b="28594"/>
          <a:stretch/>
        </p:blipFill>
        <p:spPr>
          <a:xfrm rot="20912160">
            <a:off x="817694" y="1133560"/>
            <a:ext cx="7474973" cy="284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hoek 10"/>
          <p:cNvSpPr/>
          <p:nvPr/>
        </p:nvSpPr>
        <p:spPr>
          <a:xfrm>
            <a:off x="304800" y="5600700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2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Welke uitspraken hoorde je al eens bij collega’s? </a:t>
            </a:r>
          </a:p>
          <a:p>
            <a:r>
              <a:rPr lang="nl-NL"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Of heb je dit zelf al eens gezegd (of stiekem gedacht)?   </a:t>
            </a:r>
          </a:p>
          <a:p>
            <a:endParaRPr lang="nl-NL" sz="3200" b="1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nl-NL" sz="36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Roep luid </a:t>
            </a:r>
            <a:r>
              <a:rPr lang="nl-NL" sz="4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BINGO</a:t>
            </a:r>
            <a:r>
              <a:rPr lang="nl-NL" sz="36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als je 3 op een rij hebt! </a:t>
            </a:r>
            <a:endParaRPr lang="nl-NL" sz="3600" b="1">
              <a:solidFill>
                <a:schemeClr val="bg1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242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16" y="9258300"/>
            <a:ext cx="19160232" cy="1574543"/>
            <a:chOff x="0" y="0"/>
            <a:chExt cx="67231296" cy="5524909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7239040" cy="5531395"/>
            </a:xfrm>
            <a:custGeom>
              <a:avLst/>
              <a:gdLst/>
              <a:ahLst/>
              <a:cxnLst/>
              <a:rect l="l" t="t" r="r" b="b"/>
              <a:pathLst>
                <a:path w="67239040" h="5531395">
                  <a:moveTo>
                    <a:pt x="66300145" y="5520208"/>
                  </a:moveTo>
                  <a:cubicBezTo>
                    <a:pt x="66300145" y="5520208"/>
                    <a:pt x="65880388" y="5531395"/>
                    <a:pt x="65417805" y="5528774"/>
                  </a:cubicBezTo>
                  <a:cubicBezTo>
                    <a:pt x="18767334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1355309" y="7673"/>
                  </a:cubicBezTo>
                  <a:cubicBezTo>
                    <a:pt x="65661462" y="0"/>
                    <a:pt x="66125390" y="7673"/>
                    <a:pt x="66125390" y="7673"/>
                  </a:cubicBezTo>
                  <a:cubicBezTo>
                    <a:pt x="66493696" y="15152"/>
                    <a:pt x="66857011" y="84484"/>
                    <a:pt x="67054754" y="207066"/>
                  </a:cubicBezTo>
                  <a:cubicBezTo>
                    <a:pt x="67205771" y="300683"/>
                    <a:pt x="67239040" y="425358"/>
                    <a:pt x="67229899" y="1828968"/>
                  </a:cubicBezTo>
                  <a:cubicBezTo>
                    <a:pt x="67229899" y="5278269"/>
                    <a:pt x="66946903" y="5492367"/>
                    <a:pt x="66300145" y="5520208"/>
                  </a:cubicBezTo>
                  <a:close/>
                </a:path>
              </a:pathLst>
            </a:custGeom>
            <a:solidFill>
              <a:srgbClr val="572B18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" name="Freeform 4"/>
          <p:cNvSpPr/>
          <p:nvPr/>
        </p:nvSpPr>
        <p:spPr>
          <a:xfrm rot="-7260000" flipH="1">
            <a:off x="14021679" y="-1631190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5612875" y="0"/>
                </a:moveTo>
                <a:lnTo>
                  <a:pt x="0" y="0"/>
                </a:lnTo>
                <a:lnTo>
                  <a:pt x="0" y="4434171"/>
                </a:lnTo>
                <a:lnTo>
                  <a:pt x="5612875" y="4434171"/>
                </a:lnTo>
                <a:lnTo>
                  <a:pt x="56128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 rot="-2609391">
            <a:off x="14237759" y="6394718"/>
            <a:ext cx="5612876" cy="4434172"/>
          </a:xfrm>
          <a:custGeom>
            <a:avLst/>
            <a:gdLst/>
            <a:ahLst/>
            <a:cxnLst/>
            <a:rect l="l" t="t" r="r" b="b"/>
            <a:pathLst>
              <a:path w="5612876" h="4434172">
                <a:moveTo>
                  <a:pt x="0" y="0"/>
                </a:moveTo>
                <a:lnTo>
                  <a:pt x="5612876" y="0"/>
                </a:lnTo>
                <a:lnTo>
                  <a:pt x="5612876" y="4434172"/>
                </a:lnTo>
                <a:lnTo>
                  <a:pt x="0" y="443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DD1494D-56FC-863D-97B8-1C4B83D82CAE}"/>
              </a:ext>
            </a:extLst>
          </p:cNvPr>
          <p:cNvSpPr txBox="1"/>
          <p:nvPr/>
        </p:nvSpPr>
        <p:spPr>
          <a:xfrm>
            <a:off x="5071962" y="3989338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i="1"/>
              <a:t>Eindpunt van ons project, beginpunt van implementatie!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F3FE31A-5C58-34B9-5A7B-CC5DCF56CBD9}"/>
              </a:ext>
            </a:extLst>
          </p:cNvPr>
          <p:cNvSpPr/>
          <p:nvPr/>
        </p:nvSpPr>
        <p:spPr>
          <a:xfrm>
            <a:off x="384983" y="305592"/>
            <a:ext cx="4686979" cy="4423966"/>
          </a:xfrm>
          <a:custGeom>
            <a:avLst/>
            <a:gdLst/>
            <a:ahLst/>
            <a:cxnLst/>
            <a:rect l="l" t="t" r="r" b="b"/>
            <a:pathLst>
              <a:path w="3691463" h="3539063">
                <a:moveTo>
                  <a:pt x="0" y="0"/>
                </a:moveTo>
                <a:lnTo>
                  <a:pt x="3691463" y="0"/>
                </a:lnTo>
                <a:lnTo>
                  <a:pt x="3691463" y="3539062"/>
                </a:lnTo>
                <a:lnTo>
                  <a:pt x="0" y="353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54187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597" y="1972525"/>
            <a:ext cx="18871919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 lIns="91440" tIns="45720" rIns="91440" bIns="4572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225"/>
            <a:ext cx="12701433" cy="80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Naar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de WEBSITE …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713C55-0002-CD03-D838-97697540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90" y="3036843"/>
            <a:ext cx="17575451" cy="59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69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7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724200"/>
            <a:ext cx="18288000" cy="8594966"/>
            <a:chOff x="0" y="0"/>
            <a:chExt cx="66219637" cy="30158858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66227381" cy="30165342"/>
            </a:xfrm>
            <a:custGeom>
              <a:avLst/>
              <a:gdLst/>
              <a:ahLst/>
              <a:cxnLst/>
              <a:rect l="l" t="t" r="r" b="b"/>
              <a:pathLst>
                <a:path w="66227381" h="30165342">
                  <a:moveTo>
                    <a:pt x="65288486" y="30154155"/>
                  </a:moveTo>
                  <a:cubicBezTo>
                    <a:pt x="65288486" y="30154155"/>
                    <a:pt x="64868729" y="30165342"/>
                    <a:pt x="64406146" y="30162722"/>
                  </a:cubicBezTo>
                  <a:cubicBezTo>
                    <a:pt x="18494857" y="30160561"/>
                    <a:pt x="1057073" y="30152735"/>
                    <a:pt x="1057073" y="30152735"/>
                  </a:cubicBezTo>
                  <a:cubicBezTo>
                    <a:pt x="812931" y="30143901"/>
                    <a:pt x="565145" y="30126919"/>
                    <a:pt x="398404" y="30068743"/>
                  </a:cubicBezTo>
                  <a:cubicBezTo>
                    <a:pt x="120505" y="29971782"/>
                    <a:pt x="0" y="29794251"/>
                    <a:pt x="0" y="8858482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0566061" y="7673"/>
                  </a:cubicBezTo>
                  <a:cubicBezTo>
                    <a:pt x="64649803" y="0"/>
                    <a:pt x="65113731" y="7673"/>
                    <a:pt x="65113731" y="7673"/>
                  </a:cubicBezTo>
                  <a:cubicBezTo>
                    <a:pt x="65482037" y="15152"/>
                    <a:pt x="65845351" y="84484"/>
                    <a:pt x="66043094" y="207066"/>
                  </a:cubicBezTo>
                  <a:cubicBezTo>
                    <a:pt x="66194112" y="300683"/>
                    <a:pt x="66227381" y="425358"/>
                    <a:pt x="66218240" y="8858482"/>
                  </a:cubicBezTo>
                  <a:cubicBezTo>
                    <a:pt x="66218240" y="29912216"/>
                    <a:pt x="65935244" y="30126315"/>
                    <a:pt x="65288486" y="30154155"/>
                  </a:cubicBezTo>
                  <a:close/>
                </a:path>
              </a:pathLst>
            </a:custGeom>
            <a:solidFill>
              <a:srgbClr val="D6ECC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7494" y="9132418"/>
            <a:ext cx="19442988" cy="1574543"/>
            <a:chOff x="0" y="0"/>
            <a:chExt cx="68223458" cy="5524909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68231203" cy="5531395"/>
            </a:xfrm>
            <a:custGeom>
              <a:avLst/>
              <a:gdLst/>
              <a:ahLst/>
              <a:cxnLst/>
              <a:rect l="l" t="t" r="r" b="b"/>
              <a:pathLst>
                <a:path w="68231203" h="5531395">
                  <a:moveTo>
                    <a:pt x="67292302" y="5520208"/>
                  </a:moveTo>
                  <a:cubicBezTo>
                    <a:pt x="67292302" y="5520208"/>
                    <a:pt x="66872551" y="5531395"/>
                    <a:pt x="66409968" y="5528774"/>
                  </a:cubicBezTo>
                  <a:cubicBezTo>
                    <a:pt x="19034558" y="5526611"/>
                    <a:pt x="1057073" y="5518787"/>
                    <a:pt x="1057073" y="5518787"/>
                  </a:cubicBezTo>
                  <a:cubicBezTo>
                    <a:pt x="812931" y="5509952"/>
                    <a:pt x="565145" y="5492971"/>
                    <a:pt x="398404" y="5434794"/>
                  </a:cubicBezTo>
                  <a:cubicBezTo>
                    <a:pt x="120505" y="5337832"/>
                    <a:pt x="0" y="5160304"/>
                    <a:pt x="0" y="1828968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52129345" y="7673"/>
                  </a:cubicBezTo>
                  <a:cubicBezTo>
                    <a:pt x="66653625" y="0"/>
                    <a:pt x="67117553" y="7673"/>
                    <a:pt x="67117553" y="7673"/>
                  </a:cubicBezTo>
                  <a:cubicBezTo>
                    <a:pt x="67485859" y="15152"/>
                    <a:pt x="67849173" y="84484"/>
                    <a:pt x="68046916" y="207066"/>
                  </a:cubicBezTo>
                  <a:cubicBezTo>
                    <a:pt x="68197927" y="300683"/>
                    <a:pt x="68231203" y="425358"/>
                    <a:pt x="68222062" y="1828968"/>
                  </a:cubicBezTo>
                  <a:cubicBezTo>
                    <a:pt x="68222062" y="5278269"/>
                    <a:pt x="67939065" y="5492367"/>
                    <a:pt x="67292302" y="5520208"/>
                  </a:cubicBezTo>
                  <a:close/>
                </a:path>
              </a:pathLst>
            </a:custGeom>
            <a:solidFill>
              <a:srgbClr val="8B5E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657225"/>
            <a:ext cx="1270143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Theoretisch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kader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CE5"/>
                </a:solidFill>
                <a:effectLst/>
                <a:uLnTx/>
                <a:uFillTx/>
                <a:latin typeface="Bobby Jones Soft"/>
                <a:ea typeface="+mn-ea"/>
                <a:cs typeface="+mn-cs"/>
              </a:rPr>
              <a:t>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60360"/>
            <a:ext cx="11828770" cy="68020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FA11D13E2B0140A0D84E74623FA54B" ma:contentTypeVersion="11" ma:contentTypeDescription="Een nieuw document maken." ma:contentTypeScope="" ma:versionID="51a8a5be91115e82dcd50e402745ee0d">
  <xsd:schema xmlns:xsd="http://www.w3.org/2001/XMLSchema" xmlns:xs="http://www.w3.org/2001/XMLSchema" xmlns:p="http://schemas.microsoft.com/office/2006/metadata/properties" xmlns:ns2="d8922773-b19f-48d9-89dd-80dbcbbfdfe6" targetNamespace="http://schemas.microsoft.com/office/2006/metadata/properties" ma:root="true" ma:fieldsID="4695a5bc94d0625b3a3df412f7b63125" ns2:_="">
    <xsd:import namespace="d8922773-b19f-48d9-89dd-80dbcbbfdf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22773-b19f-48d9-89dd-80dbcbbfd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22b7d4d7-aa62-4847-809c-85ed79ea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922773-b19f-48d9-89dd-80dbcbbfdfe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51162F-4123-4D3F-AA5C-A9BFE15DD1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7B4500-E2BE-46AF-BBD3-BCFD92BF4D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22773-b19f-48d9-89dd-80dbcbbfdf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552457-A45B-4295-A063-5A9FE6B00087}">
  <ds:schemaRefs>
    <ds:schemaRef ds:uri="d8922773-b19f-48d9-89dd-80dbcbbfdfe6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2135</Words>
  <Application>Microsoft Office PowerPoint</Application>
  <PresentationFormat>Aangepast</PresentationFormat>
  <Paragraphs>556</Paragraphs>
  <Slides>113</Slides>
  <Notes>97</Notes>
  <HiddenSlides>1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113</vt:i4>
      </vt:variant>
    </vt:vector>
  </HeadingPairs>
  <TitlesOfParts>
    <vt:vector size="115" baseType="lpstr">
      <vt:lpstr>Office Theme</vt:lpstr>
      <vt:lpstr>1_Office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Handelingsprincipes: aanpak voor de leerkracht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Klankbordgroep PPL</dc:title>
  <dc:creator>Laetitia</dc:creator>
  <cp:lastModifiedBy>laetitia bokestael</cp:lastModifiedBy>
  <cp:revision>14</cp:revision>
  <dcterms:created xsi:type="dcterms:W3CDTF">2006-08-16T00:00:00Z</dcterms:created>
  <dcterms:modified xsi:type="dcterms:W3CDTF">2024-10-01T07:14:27Z</dcterms:modified>
  <dc:identifier>DAGAPSqQ2sU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0x010100CD1FCF818F30234CB2D19BA875C99EEC</vt:lpwstr>
  </property>
  <property fmtid="{D5CDD505-2E9C-101B-9397-08002B2CF9AE}" pid="3" name="MediaServiceImageTags">
    <vt:lpwstr/>
  </property>
</Properties>
</file>